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4.xml" ContentType="application/vnd.openxmlformats-officedocument.presentationml.notesSlide+xml"/>
  <Override PartName="/ppt/ink/ink3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32.xml" ContentType="application/inkml+xml"/>
  <Override PartName="/ppt/ink/ink33.xml" ContentType="application/inkml+xml"/>
  <Override PartName="/ppt/notesSlides/notesSlide7.xml" ContentType="application/vnd.openxmlformats-officedocument.presentationml.notesSlide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8.xml" ContentType="application/vnd.openxmlformats-officedocument.presentationml.notesSlide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ink/ink48.xml" ContentType="application/inkml+xml"/>
  <Override PartName="/ppt/ink/ink49.xml" ContentType="application/inkml+xml"/>
  <Override PartName="/ppt/ink/ink50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drawings/drawing3.xml" ContentType="application/vnd.openxmlformats-officedocument.drawingml.chartshapes+xml"/>
  <Override PartName="/ppt/notesSlides/notesSlide19.xml" ContentType="application/vnd.openxmlformats-officedocument.presentationml.notesSlide+xml"/>
  <Override PartName="/ppt/ink/ink56.xml" ContentType="application/inkml+xml"/>
  <Override PartName="/ppt/ink/ink57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85" r:id="rId5"/>
  </p:sldMasterIdLst>
  <p:notesMasterIdLst>
    <p:notesMasterId r:id="rId67"/>
  </p:notesMasterIdLst>
  <p:sldIdLst>
    <p:sldId id="1315" r:id="rId6"/>
    <p:sldId id="272" r:id="rId7"/>
    <p:sldId id="295" r:id="rId8"/>
    <p:sldId id="266" r:id="rId9"/>
    <p:sldId id="1369" r:id="rId10"/>
    <p:sldId id="1360" r:id="rId11"/>
    <p:sldId id="1370" r:id="rId12"/>
    <p:sldId id="1366" r:id="rId13"/>
    <p:sldId id="293" r:id="rId14"/>
    <p:sldId id="1361" r:id="rId15"/>
    <p:sldId id="1363" r:id="rId16"/>
    <p:sldId id="1365" r:id="rId17"/>
    <p:sldId id="1359" r:id="rId18"/>
    <p:sldId id="265" r:id="rId19"/>
    <p:sldId id="271" r:id="rId20"/>
    <p:sldId id="1323" r:id="rId21"/>
    <p:sldId id="280" r:id="rId22"/>
    <p:sldId id="281" r:id="rId23"/>
    <p:sldId id="283" r:id="rId24"/>
    <p:sldId id="297" r:id="rId25"/>
    <p:sldId id="286" r:id="rId26"/>
    <p:sldId id="287" r:id="rId27"/>
    <p:sldId id="288" r:id="rId28"/>
    <p:sldId id="289" r:id="rId29"/>
    <p:sldId id="290" r:id="rId30"/>
    <p:sldId id="292" r:id="rId31"/>
    <p:sldId id="269" r:id="rId32"/>
    <p:sldId id="1322" r:id="rId33"/>
    <p:sldId id="1325" r:id="rId34"/>
    <p:sldId id="1326" r:id="rId35"/>
    <p:sldId id="1327" r:id="rId36"/>
    <p:sldId id="1328" r:id="rId37"/>
    <p:sldId id="1329" r:id="rId38"/>
    <p:sldId id="1330" r:id="rId39"/>
    <p:sldId id="1331" r:id="rId40"/>
    <p:sldId id="1332" r:id="rId41"/>
    <p:sldId id="1333" r:id="rId42"/>
    <p:sldId id="1334" r:id="rId43"/>
    <p:sldId id="1335" r:id="rId44"/>
    <p:sldId id="1338" r:id="rId45"/>
    <p:sldId id="1339" r:id="rId46"/>
    <p:sldId id="1340" r:id="rId47"/>
    <p:sldId id="1341" r:id="rId48"/>
    <p:sldId id="1342" r:id="rId49"/>
    <p:sldId id="1343" r:id="rId50"/>
    <p:sldId id="1344" r:id="rId51"/>
    <p:sldId id="1345" r:id="rId52"/>
    <p:sldId id="1346" r:id="rId53"/>
    <p:sldId id="1347" r:id="rId54"/>
    <p:sldId id="1348" r:id="rId55"/>
    <p:sldId id="1349" r:id="rId56"/>
    <p:sldId id="299" r:id="rId57"/>
    <p:sldId id="1350" r:id="rId58"/>
    <p:sldId id="1351" r:id="rId59"/>
    <p:sldId id="1352" r:id="rId60"/>
    <p:sldId id="1353" r:id="rId61"/>
    <p:sldId id="1324" r:id="rId62"/>
    <p:sldId id="1354" r:id="rId63"/>
    <p:sldId id="1355" r:id="rId64"/>
    <p:sldId id="1356" r:id="rId65"/>
    <p:sldId id="1357" r:id="rId66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838"/>
    <a:srgbClr val="F2F2F2"/>
    <a:srgbClr val="FFF2CC"/>
    <a:srgbClr val="EDA9E8"/>
    <a:srgbClr val="CF7DC8"/>
    <a:srgbClr val="D5EC35"/>
    <a:srgbClr val="F4F6DD"/>
    <a:srgbClr val="F1EDC5"/>
    <a:srgbClr val="F3DF17"/>
    <a:srgbClr val="EDAB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97"/>
    <p:restoredTop sz="94694"/>
  </p:normalViewPr>
  <p:slideViewPr>
    <p:cSldViewPr snapToGrid="0">
      <p:cViewPr varScale="1">
        <p:scale>
          <a:sx n="109" d="100"/>
          <a:sy n="109" d="100"/>
        </p:scale>
        <p:origin x="1280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rdon Gao" userId="f35b5dbc-a565-444c-a393-77373414943f" providerId="ADAL" clId="{0A8DE3BB-105E-6249-BA1E-1B6FC417FCBA}"/>
    <pc:docChg chg="modSld">
      <pc:chgData name="Gordon Gao" userId="f35b5dbc-a565-444c-a393-77373414943f" providerId="ADAL" clId="{0A8DE3BB-105E-6249-BA1E-1B6FC417FCBA}" dt="2025-02-06T01:39:24.445" v="2" actId="6549"/>
      <pc:docMkLst>
        <pc:docMk/>
      </pc:docMkLst>
      <pc:sldChg chg="modSp mod">
        <pc:chgData name="Gordon Gao" userId="f35b5dbc-a565-444c-a393-77373414943f" providerId="ADAL" clId="{0A8DE3BB-105E-6249-BA1E-1B6FC417FCBA}" dt="2025-02-06T01:39:24.445" v="2" actId="6549"/>
        <pc:sldMkLst>
          <pc:docMk/>
          <pc:sldMk cId="3664815711" sldId="1366"/>
        </pc:sldMkLst>
        <pc:graphicFrameChg chg="modGraphic">
          <ac:chgData name="Gordon Gao" userId="f35b5dbc-a565-444c-a393-77373414943f" providerId="ADAL" clId="{0A8DE3BB-105E-6249-BA1E-1B6FC417FCBA}" dt="2025-02-06T01:39:24.445" v="2" actId="6549"/>
          <ac:graphicFrameMkLst>
            <pc:docMk/>
            <pc:sldMk cId="3664815711" sldId="1366"/>
            <ac:graphicFrameMk id="7" creationId="{6D46737B-402A-4F57-9D2B-315A2172ECC7}"/>
          </ac:graphicFrameMkLst>
        </pc:graphicFrameChg>
      </pc:sldChg>
      <pc:sldChg chg="modSp mod">
        <pc:chgData name="Gordon Gao" userId="f35b5dbc-a565-444c-a393-77373414943f" providerId="ADAL" clId="{0A8DE3BB-105E-6249-BA1E-1B6FC417FCBA}" dt="2025-02-06T01:36:53.924" v="1" actId="14100"/>
        <pc:sldMkLst>
          <pc:docMk/>
          <pc:sldMk cId="2001302560" sldId="1370"/>
        </pc:sldMkLst>
        <pc:spChg chg="mod">
          <ac:chgData name="Gordon Gao" userId="f35b5dbc-a565-444c-a393-77373414943f" providerId="ADAL" clId="{0A8DE3BB-105E-6249-BA1E-1B6FC417FCBA}" dt="2025-02-06T01:36:53.924" v="1" actId="14100"/>
          <ac:spMkLst>
            <pc:docMk/>
            <pc:sldMk cId="2001302560" sldId="1370"/>
            <ac:spMk id="4" creationId="{33F80424-87E4-A7D2-1DAE-41EF946DE790}"/>
          </ac:spMkLst>
        </pc:spChg>
      </pc:sldChg>
    </pc:docChg>
  </pc:docChgLst>
  <pc:docChgLst>
    <pc:chgData name="Rui Han" userId="88b53886-0b74-47d2-9eea-0b3c7b44f04e" providerId="ADAL" clId="{6C0721BE-CDC1-644E-A5ED-CE18E196C4D9}"/>
    <pc:docChg chg="undo custSel addSld delSld modSld sldOrd delMainMaster">
      <pc:chgData name="Rui Han" userId="88b53886-0b74-47d2-9eea-0b3c7b44f04e" providerId="ADAL" clId="{6C0721BE-CDC1-644E-A5ED-CE18E196C4D9}" dt="2024-09-23T23:53:29.763" v="3198"/>
      <pc:docMkLst>
        <pc:docMk/>
      </pc:docMkLst>
      <pc:sldChg chg="modSp">
        <pc:chgData name="Rui Han" userId="88b53886-0b74-47d2-9eea-0b3c7b44f04e" providerId="ADAL" clId="{6C0721BE-CDC1-644E-A5ED-CE18E196C4D9}" dt="2024-09-22T20:25:01.837" v="1175"/>
        <pc:sldMkLst>
          <pc:docMk/>
          <pc:sldMk cId="3937230140" sldId="265"/>
        </pc:sldMkLst>
      </pc:sldChg>
      <pc:sldChg chg="addSp delSp modSp mod delAnim modAnim">
        <pc:chgData name="Rui Han" userId="88b53886-0b74-47d2-9eea-0b3c7b44f04e" providerId="ADAL" clId="{6C0721BE-CDC1-644E-A5ED-CE18E196C4D9}" dt="2024-09-23T23:53:29.763" v="3198"/>
        <pc:sldMkLst>
          <pc:docMk/>
          <pc:sldMk cId="674632355" sldId="266"/>
        </pc:sldMkLst>
      </pc:sldChg>
      <pc:sldChg chg="modSp">
        <pc:chgData name="Rui Han" userId="88b53886-0b74-47d2-9eea-0b3c7b44f04e" providerId="ADAL" clId="{6C0721BE-CDC1-644E-A5ED-CE18E196C4D9}" dt="2024-09-22T20:25:01.837" v="1175"/>
        <pc:sldMkLst>
          <pc:docMk/>
          <pc:sldMk cId="1305859229" sldId="272"/>
        </pc:sldMkLst>
      </pc:sldChg>
      <pc:sldChg chg="modSp mod">
        <pc:chgData name="Rui Han" userId="88b53886-0b74-47d2-9eea-0b3c7b44f04e" providerId="ADAL" clId="{6C0721BE-CDC1-644E-A5ED-CE18E196C4D9}" dt="2024-09-22T22:44:00.389" v="2591" actId="20577"/>
        <pc:sldMkLst>
          <pc:docMk/>
          <pc:sldMk cId="4216932534" sldId="280"/>
        </pc:sldMkLst>
      </pc:sldChg>
      <pc:sldChg chg="modSp mod">
        <pc:chgData name="Rui Han" userId="88b53886-0b74-47d2-9eea-0b3c7b44f04e" providerId="ADAL" clId="{6C0721BE-CDC1-644E-A5ED-CE18E196C4D9}" dt="2024-09-22T22:43:57.145" v="2584" actId="20577"/>
        <pc:sldMkLst>
          <pc:docMk/>
          <pc:sldMk cId="3512649007" sldId="281"/>
        </pc:sldMkLst>
      </pc:sldChg>
      <pc:sldChg chg="addSp delSp modSp mod">
        <pc:chgData name="Rui Han" userId="88b53886-0b74-47d2-9eea-0b3c7b44f04e" providerId="ADAL" clId="{6C0721BE-CDC1-644E-A5ED-CE18E196C4D9}" dt="2024-09-23T18:04:10.544" v="3009" actId="1076"/>
        <pc:sldMkLst>
          <pc:docMk/>
          <pc:sldMk cId="1204890074" sldId="293"/>
        </pc:sldMkLst>
      </pc:sldChg>
      <pc:sldChg chg="modSp">
        <pc:chgData name="Rui Han" userId="88b53886-0b74-47d2-9eea-0b3c7b44f04e" providerId="ADAL" clId="{6C0721BE-CDC1-644E-A5ED-CE18E196C4D9}" dt="2024-09-22T20:25:01.837" v="1175"/>
        <pc:sldMkLst>
          <pc:docMk/>
          <pc:sldMk cId="3737620561" sldId="295"/>
        </pc:sldMkLst>
      </pc:sldChg>
      <pc:sldChg chg="modSp">
        <pc:chgData name="Rui Han" userId="88b53886-0b74-47d2-9eea-0b3c7b44f04e" providerId="ADAL" clId="{6C0721BE-CDC1-644E-A5ED-CE18E196C4D9}" dt="2024-09-22T20:25:01.837" v="1175"/>
        <pc:sldMkLst>
          <pc:docMk/>
          <pc:sldMk cId="4250303848" sldId="299"/>
        </pc:sldMkLst>
      </pc:sldChg>
      <pc:sldChg chg="modSp mod">
        <pc:chgData name="Rui Han" userId="88b53886-0b74-47d2-9eea-0b3c7b44f04e" providerId="ADAL" clId="{6C0721BE-CDC1-644E-A5ED-CE18E196C4D9}" dt="2024-09-22T20:22:30.151" v="1162"/>
        <pc:sldMkLst>
          <pc:docMk/>
          <pc:sldMk cId="2941046834" sldId="1315"/>
        </pc:sldMkLst>
      </pc:sldChg>
      <pc:sldChg chg="modSp">
        <pc:chgData name="Rui Han" userId="88b53886-0b74-47d2-9eea-0b3c7b44f04e" providerId="ADAL" clId="{6C0721BE-CDC1-644E-A5ED-CE18E196C4D9}" dt="2024-09-22T20:25:01.837" v="1175"/>
        <pc:sldMkLst>
          <pc:docMk/>
          <pc:sldMk cId="2667217855" sldId="1322"/>
        </pc:sldMkLst>
      </pc:sldChg>
      <pc:sldChg chg="modSp">
        <pc:chgData name="Rui Han" userId="88b53886-0b74-47d2-9eea-0b3c7b44f04e" providerId="ADAL" clId="{6C0721BE-CDC1-644E-A5ED-CE18E196C4D9}" dt="2024-09-22T20:25:01.837" v="1175"/>
        <pc:sldMkLst>
          <pc:docMk/>
          <pc:sldMk cId="3518566907" sldId="1324"/>
        </pc:sldMkLst>
      </pc:sldChg>
      <pc:sldChg chg="addSp delSp modSp mod">
        <pc:chgData name="Rui Han" userId="88b53886-0b74-47d2-9eea-0b3c7b44f04e" providerId="ADAL" clId="{6C0721BE-CDC1-644E-A5ED-CE18E196C4D9}" dt="2024-09-22T22:36:33.745" v="2503" actId="165"/>
        <pc:sldMkLst>
          <pc:docMk/>
          <pc:sldMk cId="2035282101" sldId="1338"/>
        </pc:sldMkLst>
      </pc:sldChg>
      <pc:sldChg chg="addSp delSp modSp mod">
        <pc:chgData name="Rui Han" userId="88b53886-0b74-47d2-9eea-0b3c7b44f04e" providerId="ADAL" clId="{6C0721BE-CDC1-644E-A5ED-CE18E196C4D9}" dt="2024-09-22T22:38:19.579" v="2526" actId="1076"/>
        <pc:sldMkLst>
          <pc:docMk/>
          <pc:sldMk cId="3965795267" sldId="1339"/>
        </pc:sldMkLst>
      </pc:sldChg>
      <pc:sldChg chg="addSp delSp modSp mod modAnim">
        <pc:chgData name="Rui Han" userId="88b53886-0b74-47d2-9eea-0b3c7b44f04e" providerId="ADAL" clId="{6C0721BE-CDC1-644E-A5ED-CE18E196C4D9}" dt="2024-09-22T23:54:55.797" v="2937"/>
        <pc:sldMkLst>
          <pc:docMk/>
          <pc:sldMk cId="1030372852" sldId="1340"/>
        </pc:sldMkLst>
      </pc:sldChg>
      <pc:sldChg chg="addSp delSp modSp mod modAnim">
        <pc:chgData name="Rui Han" userId="88b53886-0b74-47d2-9eea-0b3c7b44f04e" providerId="ADAL" clId="{6C0721BE-CDC1-644E-A5ED-CE18E196C4D9}" dt="2024-09-22T23:55:11.196" v="2940"/>
        <pc:sldMkLst>
          <pc:docMk/>
          <pc:sldMk cId="1749742283" sldId="1341"/>
        </pc:sldMkLst>
      </pc:sldChg>
      <pc:sldChg chg="addSp delSp modSp mod delAnim modAnim">
        <pc:chgData name="Rui Han" userId="88b53886-0b74-47d2-9eea-0b3c7b44f04e" providerId="ADAL" clId="{6C0721BE-CDC1-644E-A5ED-CE18E196C4D9}" dt="2024-09-22T23:55:43.130" v="2945"/>
        <pc:sldMkLst>
          <pc:docMk/>
          <pc:sldMk cId="762810704" sldId="1342"/>
        </pc:sldMkLst>
      </pc:sldChg>
      <pc:sldChg chg="addSp delSp modSp mod delAnim modAnim">
        <pc:chgData name="Rui Han" userId="88b53886-0b74-47d2-9eea-0b3c7b44f04e" providerId="ADAL" clId="{6C0721BE-CDC1-644E-A5ED-CE18E196C4D9}" dt="2024-09-22T23:55:56.434" v="2950"/>
        <pc:sldMkLst>
          <pc:docMk/>
          <pc:sldMk cId="3858053517" sldId="1343"/>
        </pc:sldMkLst>
      </pc:sldChg>
      <pc:sldChg chg="addSp delSp modSp mod delAnim modAnim">
        <pc:chgData name="Rui Han" userId="88b53886-0b74-47d2-9eea-0b3c7b44f04e" providerId="ADAL" clId="{6C0721BE-CDC1-644E-A5ED-CE18E196C4D9}" dt="2024-09-22T23:56:19.026" v="2957"/>
        <pc:sldMkLst>
          <pc:docMk/>
          <pc:sldMk cId="3671402209" sldId="1344"/>
        </pc:sldMkLst>
      </pc:sldChg>
      <pc:sldChg chg="addSp delSp modSp mod delAnim modAnim">
        <pc:chgData name="Rui Han" userId="88b53886-0b74-47d2-9eea-0b3c7b44f04e" providerId="ADAL" clId="{6C0721BE-CDC1-644E-A5ED-CE18E196C4D9}" dt="2024-09-22T23:56:34.118" v="2963"/>
        <pc:sldMkLst>
          <pc:docMk/>
          <pc:sldMk cId="1392008593" sldId="1345"/>
        </pc:sldMkLst>
      </pc:sldChg>
      <pc:sldChg chg="addSp delSp modSp mod delAnim modAnim">
        <pc:chgData name="Rui Han" userId="88b53886-0b74-47d2-9eea-0b3c7b44f04e" providerId="ADAL" clId="{6C0721BE-CDC1-644E-A5ED-CE18E196C4D9}" dt="2024-09-22T23:56:47.412" v="2965"/>
        <pc:sldMkLst>
          <pc:docMk/>
          <pc:sldMk cId="4288557744" sldId="1346"/>
        </pc:sldMkLst>
      </pc:sldChg>
      <pc:sldChg chg="addSp delSp modSp mod delAnim modAnim">
        <pc:chgData name="Rui Han" userId="88b53886-0b74-47d2-9eea-0b3c7b44f04e" providerId="ADAL" clId="{6C0721BE-CDC1-644E-A5ED-CE18E196C4D9}" dt="2024-09-23T18:41:13.475" v="3117" actId="20577"/>
        <pc:sldMkLst>
          <pc:docMk/>
          <pc:sldMk cId="1441003412" sldId="1347"/>
        </pc:sldMkLst>
      </pc:sldChg>
      <pc:sldChg chg="addSp delSp modSp mod delAnim modAnim">
        <pc:chgData name="Rui Han" userId="88b53886-0b74-47d2-9eea-0b3c7b44f04e" providerId="ADAL" clId="{6C0721BE-CDC1-644E-A5ED-CE18E196C4D9}" dt="2024-09-22T23:57:11.666" v="2968"/>
        <pc:sldMkLst>
          <pc:docMk/>
          <pc:sldMk cId="2864753441" sldId="1348"/>
        </pc:sldMkLst>
      </pc:sldChg>
      <pc:sldChg chg="addSp delSp modSp mod modAnim">
        <pc:chgData name="Rui Han" userId="88b53886-0b74-47d2-9eea-0b3c7b44f04e" providerId="ADAL" clId="{6C0721BE-CDC1-644E-A5ED-CE18E196C4D9}" dt="2024-09-23T18:07:15.304" v="3012" actId="1076"/>
        <pc:sldMkLst>
          <pc:docMk/>
          <pc:sldMk cId="2532269925" sldId="1349"/>
        </pc:sldMkLst>
      </pc:sldChg>
      <pc:sldChg chg="addSp delSp modSp mod modAnim">
        <pc:chgData name="Rui Han" userId="88b53886-0b74-47d2-9eea-0b3c7b44f04e" providerId="ADAL" clId="{6C0721BE-CDC1-644E-A5ED-CE18E196C4D9}" dt="2024-09-23T18:39:34.353" v="3115" actId="20577"/>
        <pc:sldMkLst>
          <pc:docMk/>
          <pc:sldMk cId="780743982" sldId="1350"/>
        </pc:sldMkLst>
      </pc:sldChg>
      <pc:sldChg chg="modSp mod">
        <pc:chgData name="Rui Han" userId="88b53886-0b74-47d2-9eea-0b3c7b44f04e" providerId="ADAL" clId="{6C0721BE-CDC1-644E-A5ED-CE18E196C4D9}" dt="2024-09-22T20:22:30.151" v="1162"/>
        <pc:sldMkLst>
          <pc:docMk/>
          <pc:sldMk cId="3352335948" sldId="1351"/>
        </pc:sldMkLst>
      </pc:sldChg>
      <pc:sldChg chg="modSp">
        <pc:chgData name="Rui Han" userId="88b53886-0b74-47d2-9eea-0b3c7b44f04e" providerId="ADAL" clId="{6C0721BE-CDC1-644E-A5ED-CE18E196C4D9}" dt="2024-09-22T20:25:01.837" v="1175"/>
        <pc:sldMkLst>
          <pc:docMk/>
          <pc:sldMk cId="588374360" sldId="1352"/>
        </pc:sldMkLst>
      </pc:sldChg>
      <pc:sldChg chg="modSp">
        <pc:chgData name="Rui Han" userId="88b53886-0b74-47d2-9eea-0b3c7b44f04e" providerId="ADAL" clId="{6C0721BE-CDC1-644E-A5ED-CE18E196C4D9}" dt="2024-09-22T20:25:01.837" v="1175"/>
        <pc:sldMkLst>
          <pc:docMk/>
          <pc:sldMk cId="229245203" sldId="1353"/>
        </pc:sldMkLst>
      </pc:sldChg>
      <pc:sldChg chg="modSp">
        <pc:chgData name="Rui Han" userId="88b53886-0b74-47d2-9eea-0b3c7b44f04e" providerId="ADAL" clId="{6C0721BE-CDC1-644E-A5ED-CE18E196C4D9}" dt="2024-09-22T20:25:01.837" v="1175"/>
        <pc:sldMkLst>
          <pc:docMk/>
          <pc:sldMk cId="2031375978" sldId="1354"/>
        </pc:sldMkLst>
      </pc:sldChg>
      <pc:sldChg chg="modSp">
        <pc:chgData name="Rui Han" userId="88b53886-0b74-47d2-9eea-0b3c7b44f04e" providerId="ADAL" clId="{6C0721BE-CDC1-644E-A5ED-CE18E196C4D9}" dt="2024-09-22T20:25:01.837" v="1175"/>
        <pc:sldMkLst>
          <pc:docMk/>
          <pc:sldMk cId="2452163336" sldId="1355"/>
        </pc:sldMkLst>
      </pc:sldChg>
      <pc:sldChg chg="modSp">
        <pc:chgData name="Rui Han" userId="88b53886-0b74-47d2-9eea-0b3c7b44f04e" providerId="ADAL" clId="{6C0721BE-CDC1-644E-A5ED-CE18E196C4D9}" dt="2024-09-22T20:25:01.837" v="1175"/>
        <pc:sldMkLst>
          <pc:docMk/>
          <pc:sldMk cId="913626167" sldId="1356"/>
        </pc:sldMkLst>
      </pc:sldChg>
      <pc:sldChg chg="modSp">
        <pc:chgData name="Rui Han" userId="88b53886-0b74-47d2-9eea-0b3c7b44f04e" providerId="ADAL" clId="{6C0721BE-CDC1-644E-A5ED-CE18E196C4D9}" dt="2024-09-22T20:25:01.837" v="1175"/>
        <pc:sldMkLst>
          <pc:docMk/>
          <pc:sldMk cId="1777191114" sldId="1357"/>
        </pc:sldMkLst>
      </pc:sldChg>
      <pc:sldChg chg="modSp">
        <pc:chgData name="Rui Han" userId="88b53886-0b74-47d2-9eea-0b3c7b44f04e" providerId="ADAL" clId="{6C0721BE-CDC1-644E-A5ED-CE18E196C4D9}" dt="2024-09-22T20:25:01.837" v="1175"/>
        <pc:sldMkLst>
          <pc:docMk/>
          <pc:sldMk cId="3266022050" sldId="1358"/>
        </pc:sldMkLst>
      </pc:sldChg>
      <pc:sldChg chg="addSp delSp modSp mod ord modShow">
        <pc:chgData name="Rui Han" userId="88b53886-0b74-47d2-9eea-0b3c7b44f04e" providerId="ADAL" clId="{6C0721BE-CDC1-644E-A5ED-CE18E196C4D9}" dt="2024-09-18T21:50:43.096" v="832" actId="20578"/>
        <pc:sldMkLst>
          <pc:docMk/>
          <pc:sldMk cId="4243752219" sldId="1359"/>
        </pc:sldMkLst>
      </pc:sldChg>
      <pc:sldChg chg="add mod modShow">
        <pc:chgData name="Rui Han" userId="88b53886-0b74-47d2-9eea-0b3c7b44f04e" providerId="ADAL" clId="{6C0721BE-CDC1-644E-A5ED-CE18E196C4D9}" dt="2024-09-18T22:10:07.531" v="833" actId="729"/>
        <pc:sldMkLst>
          <pc:docMk/>
          <pc:sldMk cId="3014744592" sldId="1360"/>
        </pc:sldMkLst>
      </pc:sldChg>
      <pc:sldChg chg="addSp delSp modSp add mod">
        <pc:chgData name="Rui Han" userId="88b53886-0b74-47d2-9eea-0b3c7b44f04e" providerId="ADAL" clId="{6C0721BE-CDC1-644E-A5ED-CE18E196C4D9}" dt="2024-09-23T18:04:15.581" v="3011"/>
        <pc:sldMkLst>
          <pc:docMk/>
          <pc:sldMk cId="1347179158" sldId="1361"/>
        </pc:sldMkLst>
      </pc:sldChg>
      <pc:sldChg chg="addSp delSp add del mod">
        <pc:chgData name="Rui Han" userId="88b53886-0b74-47d2-9eea-0b3c7b44f04e" providerId="ADAL" clId="{6C0721BE-CDC1-644E-A5ED-CE18E196C4D9}" dt="2024-09-18T21:10:38.151" v="419" actId="2696"/>
        <pc:sldMkLst>
          <pc:docMk/>
          <pc:sldMk cId="958382885" sldId="1362"/>
        </pc:sldMkLst>
      </pc:sldChg>
      <pc:sldChg chg="addSp delSp modSp add mod">
        <pc:chgData name="Rui Han" userId="88b53886-0b74-47d2-9eea-0b3c7b44f04e" providerId="ADAL" clId="{6C0721BE-CDC1-644E-A5ED-CE18E196C4D9}" dt="2024-09-19T13:19:16.795" v="851" actId="20577"/>
        <pc:sldMkLst>
          <pc:docMk/>
          <pc:sldMk cId="1994061667" sldId="1363"/>
        </pc:sldMkLst>
      </pc:sldChg>
      <pc:sldChg chg="modSp del mod">
        <pc:chgData name="Rui Han" userId="88b53886-0b74-47d2-9eea-0b3c7b44f04e" providerId="ADAL" clId="{6C0721BE-CDC1-644E-A5ED-CE18E196C4D9}" dt="2024-09-22T22:16:28.976" v="2339" actId="2696"/>
        <pc:sldMkLst>
          <pc:docMk/>
          <pc:sldMk cId="2798760256" sldId="1364"/>
        </pc:sldMkLst>
      </pc:sldChg>
      <pc:sldChg chg="addSp delSp modSp add del mod ord modShow">
        <pc:chgData name="Rui Han" userId="88b53886-0b74-47d2-9eea-0b3c7b44f04e" providerId="ADAL" clId="{6C0721BE-CDC1-644E-A5ED-CE18E196C4D9}" dt="2024-09-18T21:50:39.322" v="830" actId="2696"/>
        <pc:sldMkLst>
          <pc:docMk/>
          <pc:sldMk cId="3938419142" sldId="1364"/>
        </pc:sldMkLst>
      </pc:sldChg>
      <pc:sldChg chg="addSp delSp modSp mod">
        <pc:chgData name="Rui Han" userId="88b53886-0b74-47d2-9eea-0b3c7b44f04e" providerId="ADAL" clId="{6C0721BE-CDC1-644E-A5ED-CE18E196C4D9}" dt="2024-09-22T22:22:23.200" v="2478" actId="478"/>
        <pc:sldMkLst>
          <pc:docMk/>
          <pc:sldMk cId="448763413" sldId="1365"/>
        </pc:sldMkLst>
      </pc:sldChg>
      <pc:sldChg chg="delSp add del mod ord modShow">
        <pc:chgData name="Rui Han" userId="88b53886-0b74-47d2-9eea-0b3c7b44f04e" providerId="ADAL" clId="{6C0721BE-CDC1-644E-A5ED-CE18E196C4D9}" dt="2024-09-18T21:50:41.360" v="831" actId="2696"/>
        <pc:sldMkLst>
          <pc:docMk/>
          <pc:sldMk cId="1453374161" sldId="1365"/>
        </pc:sldMkLst>
      </pc:sldChg>
      <pc:sldChg chg="addSp delSp modSp add mod ord modAnim">
        <pc:chgData name="Rui Han" userId="88b53886-0b74-47d2-9eea-0b3c7b44f04e" providerId="ADAL" clId="{6C0721BE-CDC1-644E-A5ED-CE18E196C4D9}" dt="2024-09-23T23:52:12.579" v="3197"/>
        <pc:sldMkLst>
          <pc:docMk/>
          <pc:sldMk cId="3664815711" sldId="1366"/>
        </pc:sldMkLst>
      </pc:sldChg>
      <pc:sldChg chg="addSp delSp modSp new del mod modClrScheme chgLayout">
        <pc:chgData name="Rui Han" userId="88b53886-0b74-47d2-9eea-0b3c7b44f04e" providerId="ADAL" clId="{6C0721BE-CDC1-644E-A5ED-CE18E196C4D9}" dt="2024-09-22T20:26:49.133" v="1183" actId="2696"/>
        <pc:sldMkLst>
          <pc:docMk/>
          <pc:sldMk cId="3877633135" sldId="1367"/>
        </pc:sldMkLst>
      </pc:sldChg>
      <pc:sldChg chg="addSp delSp modSp new add del mod">
        <pc:chgData name="Rui Han" userId="88b53886-0b74-47d2-9eea-0b3c7b44f04e" providerId="ADAL" clId="{6C0721BE-CDC1-644E-A5ED-CE18E196C4D9}" dt="2024-09-22T20:30:17.028" v="1220" actId="2696"/>
        <pc:sldMkLst>
          <pc:docMk/>
          <pc:sldMk cId="3977866635" sldId="1368"/>
        </pc:sldMkLst>
      </pc:sldChg>
      <pc:sldChg chg="add del">
        <pc:chgData name="Rui Han" userId="88b53886-0b74-47d2-9eea-0b3c7b44f04e" providerId="ADAL" clId="{6C0721BE-CDC1-644E-A5ED-CE18E196C4D9}" dt="2024-09-22T20:10:05.824" v="1035" actId="2696"/>
        <pc:sldMkLst>
          <pc:docMk/>
          <pc:sldMk cId="2950847682" sldId="1369"/>
        </pc:sldMkLst>
      </pc:sldChg>
      <pc:sldChg chg="modSp new add del">
        <pc:chgData name="Rui Han" userId="88b53886-0b74-47d2-9eea-0b3c7b44f04e" providerId="ADAL" clId="{6C0721BE-CDC1-644E-A5ED-CE18E196C4D9}" dt="2024-09-22T20:30:17.493" v="1221" actId="2696"/>
        <pc:sldMkLst>
          <pc:docMk/>
          <pc:sldMk cId="1343959077" sldId="1370"/>
        </pc:sldMkLst>
      </pc:sldChg>
      <pc:sldChg chg="add del">
        <pc:chgData name="Rui Han" userId="88b53886-0b74-47d2-9eea-0b3c7b44f04e" providerId="ADAL" clId="{6C0721BE-CDC1-644E-A5ED-CE18E196C4D9}" dt="2024-09-22T20:57:07.156" v="1591" actId="2696"/>
        <pc:sldMkLst>
          <pc:docMk/>
          <pc:sldMk cId="1437797153" sldId="1370"/>
        </pc:sldMkLst>
      </pc:sldChg>
      <pc:sldChg chg="addSp delSp modSp new mod">
        <pc:chgData name="Rui Han" userId="88b53886-0b74-47d2-9eea-0b3c7b44f04e" providerId="ADAL" clId="{6C0721BE-CDC1-644E-A5ED-CE18E196C4D9}" dt="2024-09-23T13:56:50.431" v="2994" actId="1076"/>
        <pc:sldMkLst>
          <pc:docMk/>
          <pc:sldMk cId="2001302560" sldId="1370"/>
        </pc:sldMkLst>
      </pc:sldChg>
      <pc:sldChg chg="new del">
        <pc:chgData name="Rui Han" userId="88b53886-0b74-47d2-9eea-0b3c7b44f04e" providerId="ADAL" clId="{6C0721BE-CDC1-644E-A5ED-CE18E196C4D9}" dt="2024-09-22T20:09:07.989" v="1026" actId="680"/>
        <pc:sldMkLst>
          <pc:docMk/>
          <pc:sldMk cId="2401685902" sldId="1370"/>
        </pc:sldMkLst>
      </pc:sldChg>
      <pc:sldChg chg="new del">
        <pc:chgData name="Rui Han" userId="88b53886-0b74-47d2-9eea-0b3c7b44f04e" providerId="ADAL" clId="{6C0721BE-CDC1-644E-A5ED-CE18E196C4D9}" dt="2024-09-22T21:04:18.723" v="1731" actId="2696"/>
        <pc:sldMkLst>
          <pc:docMk/>
          <pc:sldMk cId="3302232873" sldId="1370"/>
        </pc:sldMkLst>
      </pc:sldChg>
      <pc:sldChg chg="add del">
        <pc:chgData name="Rui Han" userId="88b53886-0b74-47d2-9eea-0b3c7b44f04e" providerId="ADAL" clId="{6C0721BE-CDC1-644E-A5ED-CE18E196C4D9}" dt="2024-09-22T20:09:50.151" v="1034" actId="2696"/>
        <pc:sldMkLst>
          <pc:docMk/>
          <pc:sldMk cId="3556706638" sldId="1370"/>
        </pc:sldMkLst>
      </pc:sldChg>
      <pc:sldChg chg="add del">
        <pc:chgData name="Rui Han" userId="88b53886-0b74-47d2-9eea-0b3c7b44f04e" providerId="ADAL" clId="{6C0721BE-CDC1-644E-A5ED-CE18E196C4D9}" dt="2024-09-22T22:40:12.011" v="2554"/>
        <pc:sldMkLst>
          <pc:docMk/>
          <pc:sldMk cId="57735466" sldId="1371"/>
        </pc:sldMkLst>
      </pc:sldChg>
      <pc:sldChg chg="new del">
        <pc:chgData name="Rui Han" userId="88b53886-0b74-47d2-9eea-0b3c7b44f04e" providerId="ADAL" clId="{6C0721BE-CDC1-644E-A5ED-CE18E196C4D9}" dt="2024-09-22T20:21:07.532" v="1147" actId="2696"/>
        <pc:sldMkLst>
          <pc:docMk/>
          <pc:sldMk cId="488959443" sldId="1371"/>
        </pc:sldMkLst>
      </pc:sldChg>
      <pc:sldChg chg="new del">
        <pc:chgData name="Rui Han" userId="88b53886-0b74-47d2-9eea-0b3c7b44f04e" providerId="ADAL" clId="{6C0721BE-CDC1-644E-A5ED-CE18E196C4D9}" dt="2024-09-22T20:26:49.600" v="1185" actId="2696"/>
        <pc:sldMkLst>
          <pc:docMk/>
          <pc:sldMk cId="773201140" sldId="1371"/>
        </pc:sldMkLst>
      </pc:sldChg>
      <pc:sldChg chg="addSp delSp add del mod">
        <pc:chgData name="Rui Han" userId="88b53886-0b74-47d2-9eea-0b3c7b44f04e" providerId="ADAL" clId="{6C0721BE-CDC1-644E-A5ED-CE18E196C4D9}" dt="2024-09-22T22:21:51.877" v="2475" actId="2696"/>
        <pc:sldMkLst>
          <pc:docMk/>
          <pc:sldMk cId="1083098464" sldId="1371"/>
        </pc:sldMkLst>
      </pc:sldChg>
      <pc:sldChg chg="add del">
        <pc:chgData name="Rui Han" userId="88b53886-0b74-47d2-9eea-0b3c7b44f04e" providerId="ADAL" clId="{6C0721BE-CDC1-644E-A5ED-CE18E196C4D9}" dt="2024-09-22T22:40:32.076" v="2559"/>
        <pc:sldMkLst>
          <pc:docMk/>
          <pc:sldMk cId="2418178626" sldId="1371"/>
        </pc:sldMkLst>
      </pc:sldChg>
      <pc:sldChg chg="new del">
        <pc:chgData name="Rui Han" userId="88b53886-0b74-47d2-9eea-0b3c7b44f04e" providerId="ADAL" clId="{6C0721BE-CDC1-644E-A5ED-CE18E196C4D9}" dt="2024-09-22T20:09:07.358" v="1025" actId="680"/>
        <pc:sldMkLst>
          <pc:docMk/>
          <pc:sldMk cId="3874206648" sldId="1371"/>
        </pc:sldMkLst>
      </pc:sldChg>
      <pc:sldChg chg="add del">
        <pc:chgData name="Rui Han" userId="88b53886-0b74-47d2-9eea-0b3c7b44f04e" providerId="ADAL" clId="{6C0721BE-CDC1-644E-A5ED-CE18E196C4D9}" dt="2024-09-22T20:26:49.390" v="1184" actId="2696"/>
        <pc:sldMkLst>
          <pc:docMk/>
          <pc:sldMk cId="3909667201" sldId="1372"/>
        </pc:sldMkLst>
      </pc:sldChg>
      <pc:sldMasterChg chg="del delSldLayout">
        <pc:chgData name="Rui Han" userId="88b53886-0b74-47d2-9eea-0b3c7b44f04e" providerId="ADAL" clId="{6C0721BE-CDC1-644E-A5ED-CE18E196C4D9}" dt="2024-09-22T20:08:30.632" v="1022" actId="2696"/>
        <pc:sldMasterMkLst>
          <pc:docMk/>
          <pc:sldMasterMk cId="905589854" sldId="2147483708"/>
        </pc:sldMasterMkLst>
        <pc:sldLayoutChg chg="del">
          <pc:chgData name="Rui Han" userId="88b53886-0b74-47d2-9eea-0b3c7b44f04e" providerId="ADAL" clId="{6C0721BE-CDC1-644E-A5ED-CE18E196C4D9}" dt="2024-09-22T20:08:30.625" v="1009" actId="2696"/>
          <pc:sldLayoutMkLst>
            <pc:docMk/>
            <pc:sldMasterMk cId="905589854" sldId="2147483708"/>
            <pc:sldLayoutMk cId="2160573782" sldId="2147483709"/>
          </pc:sldLayoutMkLst>
        </pc:sldLayoutChg>
        <pc:sldLayoutChg chg="del">
          <pc:chgData name="Rui Han" userId="88b53886-0b74-47d2-9eea-0b3c7b44f04e" providerId="ADAL" clId="{6C0721BE-CDC1-644E-A5ED-CE18E196C4D9}" dt="2024-09-22T20:08:30.626" v="1010" actId="2696"/>
          <pc:sldLayoutMkLst>
            <pc:docMk/>
            <pc:sldMasterMk cId="905589854" sldId="2147483708"/>
            <pc:sldLayoutMk cId="2133237738" sldId="2147483710"/>
          </pc:sldLayoutMkLst>
        </pc:sldLayoutChg>
        <pc:sldLayoutChg chg="del">
          <pc:chgData name="Rui Han" userId="88b53886-0b74-47d2-9eea-0b3c7b44f04e" providerId="ADAL" clId="{6C0721BE-CDC1-644E-A5ED-CE18E196C4D9}" dt="2024-09-22T20:08:30.626" v="1011" actId="2696"/>
          <pc:sldLayoutMkLst>
            <pc:docMk/>
            <pc:sldMasterMk cId="905589854" sldId="2147483708"/>
            <pc:sldLayoutMk cId="3013464993" sldId="2147483711"/>
          </pc:sldLayoutMkLst>
        </pc:sldLayoutChg>
        <pc:sldLayoutChg chg="del">
          <pc:chgData name="Rui Han" userId="88b53886-0b74-47d2-9eea-0b3c7b44f04e" providerId="ADAL" clId="{6C0721BE-CDC1-644E-A5ED-CE18E196C4D9}" dt="2024-09-22T20:08:30.627" v="1012" actId="2696"/>
          <pc:sldLayoutMkLst>
            <pc:docMk/>
            <pc:sldMasterMk cId="905589854" sldId="2147483708"/>
            <pc:sldLayoutMk cId="2708267901" sldId="2147483712"/>
          </pc:sldLayoutMkLst>
        </pc:sldLayoutChg>
        <pc:sldLayoutChg chg="del">
          <pc:chgData name="Rui Han" userId="88b53886-0b74-47d2-9eea-0b3c7b44f04e" providerId="ADAL" clId="{6C0721BE-CDC1-644E-A5ED-CE18E196C4D9}" dt="2024-09-22T20:08:30.627" v="1013" actId="2696"/>
          <pc:sldLayoutMkLst>
            <pc:docMk/>
            <pc:sldMasterMk cId="905589854" sldId="2147483708"/>
            <pc:sldLayoutMk cId="4145532137" sldId="2147483713"/>
          </pc:sldLayoutMkLst>
        </pc:sldLayoutChg>
        <pc:sldLayoutChg chg="del">
          <pc:chgData name="Rui Han" userId="88b53886-0b74-47d2-9eea-0b3c7b44f04e" providerId="ADAL" clId="{6C0721BE-CDC1-644E-A5ED-CE18E196C4D9}" dt="2024-09-22T20:08:30.628" v="1014" actId="2696"/>
          <pc:sldLayoutMkLst>
            <pc:docMk/>
            <pc:sldMasterMk cId="905589854" sldId="2147483708"/>
            <pc:sldLayoutMk cId="318281419" sldId="2147483714"/>
          </pc:sldLayoutMkLst>
        </pc:sldLayoutChg>
        <pc:sldLayoutChg chg="del">
          <pc:chgData name="Rui Han" userId="88b53886-0b74-47d2-9eea-0b3c7b44f04e" providerId="ADAL" clId="{6C0721BE-CDC1-644E-A5ED-CE18E196C4D9}" dt="2024-09-22T20:08:30.628" v="1015" actId="2696"/>
          <pc:sldLayoutMkLst>
            <pc:docMk/>
            <pc:sldMasterMk cId="905589854" sldId="2147483708"/>
            <pc:sldLayoutMk cId="1662865630" sldId="2147483715"/>
          </pc:sldLayoutMkLst>
        </pc:sldLayoutChg>
        <pc:sldLayoutChg chg="del">
          <pc:chgData name="Rui Han" userId="88b53886-0b74-47d2-9eea-0b3c7b44f04e" providerId="ADAL" clId="{6C0721BE-CDC1-644E-A5ED-CE18E196C4D9}" dt="2024-09-22T20:08:30.629" v="1016" actId="2696"/>
          <pc:sldLayoutMkLst>
            <pc:docMk/>
            <pc:sldMasterMk cId="905589854" sldId="2147483708"/>
            <pc:sldLayoutMk cId="2569846646" sldId="2147483716"/>
          </pc:sldLayoutMkLst>
        </pc:sldLayoutChg>
        <pc:sldLayoutChg chg="del">
          <pc:chgData name="Rui Han" userId="88b53886-0b74-47d2-9eea-0b3c7b44f04e" providerId="ADAL" clId="{6C0721BE-CDC1-644E-A5ED-CE18E196C4D9}" dt="2024-09-22T20:08:30.629" v="1017" actId="2696"/>
          <pc:sldLayoutMkLst>
            <pc:docMk/>
            <pc:sldMasterMk cId="905589854" sldId="2147483708"/>
            <pc:sldLayoutMk cId="454999073" sldId="2147483717"/>
          </pc:sldLayoutMkLst>
        </pc:sldLayoutChg>
        <pc:sldLayoutChg chg="del">
          <pc:chgData name="Rui Han" userId="88b53886-0b74-47d2-9eea-0b3c7b44f04e" providerId="ADAL" clId="{6C0721BE-CDC1-644E-A5ED-CE18E196C4D9}" dt="2024-09-22T20:08:30.630" v="1018" actId="2696"/>
          <pc:sldLayoutMkLst>
            <pc:docMk/>
            <pc:sldMasterMk cId="905589854" sldId="2147483708"/>
            <pc:sldLayoutMk cId="4022258040" sldId="2147483718"/>
          </pc:sldLayoutMkLst>
        </pc:sldLayoutChg>
        <pc:sldLayoutChg chg="del">
          <pc:chgData name="Rui Han" userId="88b53886-0b74-47d2-9eea-0b3c7b44f04e" providerId="ADAL" clId="{6C0721BE-CDC1-644E-A5ED-CE18E196C4D9}" dt="2024-09-22T20:08:30.630" v="1019" actId="2696"/>
          <pc:sldLayoutMkLst>
            <pc:docMk/>
            <pc:sldMasterMk cId="905589854" sldId="2147483708"/>
            <pc:sldLayoutMk cId="1287626034" sldId="2147483719"/>
          </pc:sldLayoutMkLst>
        </pc:sldLayoutChg>
        <pc:sldLayoutChg chg="del">
          <pc:chgData name="Rui Han" userId="88b53886-0b74-47d2-9eea-0b3c7b44f04e" providerId="ADAL" clId="{6C0721BE-CDC1-644E-A5ED-CE18E196C4D9}" dt="2024-09-22T20:08:30.630" v="1020" actId="2696"/>
          <pc:sldLayoutMkLst>
            <pc:docMk/>
            <pc:sldMasterMk cId="905589854" sldId="2147483708"/>
            <pc:sldLayoutMk cId="4104113390" sldId="2147483720"/>
          </pc:sldLayoutMkLst>
        </pc:sldLayoutChg>
        <pc:sldLayoutChg chg="del">
          <pc:chgData name="Rui Han" userId="88b53886-0b74-47d2-9eea-0b3c7b44f04e" providerId="ADAL" clId="{6C0721BE-CDC1-644E-A5ED-CE18E196C4D9}" dt="2024-09-22T20:08:30.631" v="1021" actId="2696"/>
          <pc:sldLayoutMkLst>
            <pc:docMk/>
            <pc:sldMasterMk cId="905589854" sldId="2147483708"/>
            <pc:sldLayoutMk cId="1965965488" sldId="2147483721"/>
          </pc:sldLayoutMkLst>
        </pc:sldLayoutChg>
      </pc:sldMasterChg>
      <pc:sldMasterChg chg="del delSldLayout">
        <pc:chgData name="Rui Han" userId="88b53886-0b74-47d2-9eea-0b3c7b44f04e" providerId="ADAL" clId="{6C0721BE-CDC1-644E-A5ED-CE18E196C4D9}" dt="2024-09-22T20:09:50.151" v="1034" actId="2696"/>
        <pc:sldMasterMkLst>
          <pc:docMk/>
          <pc:sldMasterMk cId="4084119177" sldId="2147483708"/>
        </pc:sldMasterMkLst>
        <pc:sldLayoutChg chg="del">
          <pc:chgData name="Rui Han" userId="88b53886-0b74-47d2-9eea-0b3c7b44f04e" providerId="ADAL" clId="{6C0721BE-CDC1-644E-A5ED-CE18E196C4D9}" dt="2024-09-22T20:09:50.151" v="1034" actId="2696"/>
          <pc:sldLayoutMkLst>
            <pc:docMk/>
            <pc:sldMasterMk cId="4084119177" sldId="2147483708"/>
            <pc:sldLayoutMk cId="1996307761" sldId="2147483709"/>
          </pc:sldLayoutMkLst>
        </pc:sldLayoutChg>
        <pc:sldLayoutChg chg="del">
          <pc:chgData name="Rui Han" userId="88b53886-0b74-47d2-9eea-0b3c7b44f04e" providerId="ADAL" clId="{6C0721BE-CDC1-644E-A5ED-CE18E196C4D9}" dt="2024-09-22T20:09:50.151" v="1034" actId="2696"/>
          <pc:sldLayoutMkLst>
            <pc:docMk/>
            <pc:sldMasterMk cId="4084119177" sldId="2147483708"/>
            <pc:sldLayoutMk cId="3105792816" sldId="2147483710"/>
          </pc:sldLayoutMkLst>
        </pc:sldLayoutChg>
        <pc:sldLayoutChg chg="del">
          <pc:chgData name="Rui Han" userId="88b53886-0b74-47d2-9eea-0b3c7b44f04e" providerId="ADAL" clId="{6C0721BE-CDC1-644E-A5ED-CE18E196C4D9}" dt="2024-09-22T20:09:50.151" v="1034" actId="2696"/>
          <pc:sldLayoutMkLst>
            <pc:docMk/>
            <pc:sldMasterMk cId="4084119177" sldId="2147483708"/>
            <pc:sldLayoutMk cId="3362978702" sldId="2147483711"/>
          </pc:sldLayoutMkLst>
        </pc:sldLayoutChg>
        <pc:sldLayoutChg chg="del">
          <pc:chgData name="Rui Han" userId="88b53886-0b74-47d2-9eea-0b3c7b44f04e" providerId="ADAL" clId="{6C0721BE-CDC1-644E-A5ED-CE18E196C4D9}" dt="2024-09-22T20:09:50.151" v="1034" actId="2696"/>
          <pc:sldLayoutMkLst>
            <pc:docMk/>
            <pc:sldMasterMk cId="4084119177" sldId="2147483708"/>
            <pc:sldLayoutMk cId="1003517749" sldId="2147483712"/>
          </pc:sldLayoutMkLst>
        </pc:sldLayoutChg>
        <pc:sldLayoutChg chg="del">
          <pc:chgData name="Rui Han" userId="88b53886-0b74-47d2-9eea-0b3c7b44f04e" providerId="ADAL" clId="{6C0721BE-CDC1-644E-A5ED-CE18E196C4D9}" dt="2024-09-22T20:09:50.151" v="1034" actId="2696"/>
          <pc:sldLayoutMkLst>
            <pc:docMk/>
            <pc:sldMasterMk cId="4084119177" sldId="2147483708"/>
            <pc:sldLayoutMk cId="1809092946" sldId="2147483713"/>
          </pc:sldLayoutMkLst>
        </pc:sldLayoutChg>
        <pc:sldLayoutChg chg="del">
          <pc:chgData name="Rui Han" userId="88b53886-0b74-47d2-9eea-0b3c7b44f04e" providerId="ADAL" clId="{6C0721BE-CDC1-644E-A5ED-CE18E196C4D9}" dt="2024-09-22T20:09:50.151" v="1034" actId="2696"/>
          <pc:sldLayoutMkLst>
            <pc:docMk/>
            <pc:sldMasterMk cId="4084119177" sldId="2147483708"/>
            <pc:sldLayoutMk cId="2203662388" sldId="2147483714"/>
          </pc:sldLayoutMkLst>
        </pc:sldLayoutChg>
        <pc:sldLayoutChg chg="del">
          <pc:chgData name="Rui Han" userId="88b53886-0b74-47d2-9eea-0b3c7b44f04e" providerId="ADAL" clId="{6C0721BE-CDC1-644E-A5ED-CE18E196C4D9}" dt="2024-09-22T20:09:50.151" v="1034" actId="2696"/>
          <pc:sldLayoutMkLst>
            <pc:docMk/>
            <pc:sldMasterMk cId="4084119177" sldId="2147483708"/>
            <pc:sldLayoutMk cId="2086639192" sldId="2147483715"/>
          </pc:sldLayoutMkLst>
        </pc:sldLayoutChg>
        <pc:sldLayoutChg chg="del">
          <pc:chgData name="Rui Han" userId="88b53886-0b74-47d2-9eea-0b3c7b44f04e" providerId="ADAL" clId="{6C0721BE-CDC1-644E-A5ED-CE18E196C4D9}" dt="2024-09-22T20:09:50.151" v="1034" actId="2696"/>
          <pc:sldLayoutMkLst>
            <pc:docMk/>
            <pc:sldMasterMk cId="4084119177" sldId="2147483708"/>
            <pc:sldLayoutMk cId="2354248363" sldId="2147483716"/>
          </pc:sldLayoutMkLst>
        </pc:sldLayoutChg>
        <pc:sldLayoutChg chg="del">
          <pc:chgData name="Rui Han" userId="88b53886-0b74-47d2-9eea-0b3c7b44f04e" providerId="ADAL" clId="{6C0721BE-CDC1-644E-A5ED-CE18E196C4D9}" dt="2024-09-22T20:09:50.151" v="1034" actId="2696"/>
          <pc:sldLayoutMkLst>
            <pc:docMk/>
            <pc:sldMasterMk cId="4084119177" sldId="2147483708"/>
            <pc:sldLayoutMk cId="1377191141" sldId="2147483717"/>
          </pc:sldLayoutMkLst>
        </pc:sldLayoutChg>
        <pc:sldLayoutChg chg="del">
          <pc:chgData name="Rui Han" userId="88b53886-0b74-47d2-9eea-0b3c7b44f04e" providerId="ADAL" clId="{6C0721BE-CDC1-644E-A5ED-CE18E196C4D9}" dt="2024-09-22T20:09:50.151" v="1034" actId="2696"/>
          <pc:sldLayoutMkLst>
            <pc:docMk/>
            <pc:sldMasterMk cId="4084119177" sldId="2147483708"/>
            <pc:sldLayoutMk cId="2939230647" sldId="2147483718"/>
          </pc:sldLayoutMkLst>
        </pc:sldLayoutChg>
        <pc:sldLayoutChg chg="del">
          <pc:chgData name="Rui Han" userId="88b53886-0b74-47d2-9eea-0b3c7b44f04e" providerId="ADAL" clId="{6C0721BE-CDC1-644E-A5ED-CE18E196C4D9}" dt="2024-09-22T20:09:50.151" v="1034" actId="2696"/>
          <pc:sldLayoutMkLst>
            <pc:docMk/>
            <pc:sldMasterMk cId="4084119177" sldId="2147483708"/>
            <pc:sldLayoutMk cId="2668475925" sldId="2147483719"/>
          </pc:sldLayoutMkLst>
        </pc:sldLayoutChg>
        <pc:sldLayoutChg chg="del">
          <pc:chgData name="Rui Han" userId="88b53886-0b74-47d2-9eea-0b3c7b44f04e" providerId="ADAL" clId="{6C0721BE-CDC1-644E-A5ED-CE18E196C4D9}" dt="2024-09-22T20:09:50.151" v="1034" actId="2696"/>
          <pc:sldLayoutMkLst>
            <pc:docMk/>
            <pc:sldMasterMk cId="4084119177" sldId="2147483708"/>
            <pc:sldLayoutMk cId="2645479287" sldId="2147483720"/>
          </pc:sldLayoutMkLst>
        </pc:sldLayoutChg>
        <pc:sldLayoutChg chg="del">
          <pc:chgData name="Rui Han" userId="88b53886-0b74-47d2-9eea-0b3c7b44f04e" providerId="ADAL" clId="{6C0721BE-CDC1-644E-A5ED-CE18E196C4D9}" dt="2024-09-22T20:09:50.151" v="1034" actId="2696"/>
          <pc:sldLayoutMkLst>
            <pc:docMk/>
            <pc:sldMasterMk cId="4084119177" sldId="2147483708"/>
            <pc:sldLayoutMk cId="847593139" sldId="2147483721"/>
          </pc:sldLayoutMkLst>
        </pc:sldLayoutChg>
      </pc:sldMasterChg>
    </pc:docChg>
  </pc:docChgLst>
  <pc:docChgLst>
    <pc:chgData name="Guodong Gao" userId="f35b5dbc-a565-444c-a393-77373414943f" providerId="ADAL" clId="{3199B998-98C0-0943-97CB-7FE2102A8C15}"/>
    <pc:docChg chg="addSld modSld modNotesMaster">
      <pc:chgData name="Guodong Gao" userId="f35b5dbc-a565-444c-a393-77373414943f" providerId="ADAL" clId="{3199B998-98C0-0943-97CB-7FE2102A8C15}" dt="2024-06-04T16:08:50.843" v="125" actId="20577"/>
      <pc:docMkLst>
        <pc:docMk/>
      </pc:docMkLst>
      <pc:sldChg chg="add">
        <pc:chgData name="Guodong Gao" userId="f35b5dbc-a565-444c-a393-77373414943f" providerId="ADAL" clId="{3199B998-98C0-0943-97CB-7FE2102A8C15}" dt="2024-06-04T02:30:00.177" v="0"/>
        <pc:sldMkLst>
          <pc:docMk/>
          <pc:sldMk cId="3518566907" sldId="1324"/>
        </pc:sldMkLst>
      </pc:sldChg>
      <pc:sldChg chg="add">
        <pc:chgData name="Guodong Gao" userId="f35b5dbc-a565-444c-a393-77373414943f" providerId="ADAL" clId="{3199B998-98C0-0943-97CB-7FE2102A8C15}" dt="2024-06-04T02:30:00.177" v="0"/>
        <pc:sldMkLst>
          <pc:docMk/>
          <pc:sldMk cId="3352335948" sldId="1351"/>
        </pc:sldMkLst>
      </pc:sldChg>
      <pc:sldChg chg="add">
        <pc:chgData name="Guodong Gao" userId="f35b5dbc-a565-444c-a393-77373414943f" providerId="ADAL" clId="{3199B998-98C0-0943-97CB-7FE2102A8C15}" dt="2024-06-04T02:30:00.177" v="0"/>
        <pc:sldMkLst>
          <pc:docMk/>
          <pc:sldMk cId="588374360" sldId="1352"/>
        </pc:sldMkLst>
      </pc:sldChg>
      <pc:sldChg chg="add">
        <pc:chgData name="Guodong Gao" userId="f35b5dbc-a565-444c-a393-77373414943f" providerId="ADAL" clId="{3199B998-98C0-0943-97CB-7FE2102A8C15}" dt="2024-06-04T02:30:00.177" v="0"/>
        <pc:sldMkLst>
          <pc:docMk/>
          <pc:sldMk cId="229245203" sldId="1353"/>
        </pc:sldMkLst>
      </pc:sldChg>
      <pc:sldChg chg="add">
        <pc:chgData name="Guodong Gao" userId="f35b5dbc-a565-444c-a393-77373414943f" providerId="ADAL" clId="{3199B998-98C0-0943-97CB-7FE2102A8C15}" dt="2024-06-04T02:30:00.177" v="0"/>
        <pc:sldMkLst>
          <pc:docMk/>
          <pc:sldMk cId="2031375978" sldId="1354"/>
        </pc:sldMkLst>
      </pc:sldChg>
      <pc:sldChg chg="add">
        <pc:chgData name="Guodong Gao" userId="f35b5dbc-a565-444c-a393-77373414943f" providerId="ADAL" clId="{3199B998-98C0-0943-97CB-7FE2102A8C15}" dt="2024-06-04T02:30:00.177" v="0"/>
        <pc:sldMkLst>
          <pc:docMk/>
          <pc:sldMk cId="2452163336" sldId="1355"/>
        </pc:sldMkLst>
      </pc:sldChg>
      <pc:sldChg chg="add">
        <pc:chgData name="Guodong Gao" userId="f35b5dbc-a565-444c-a393-77373414943f" providerId="ADAL" clId="{3199B998-98C0-0943-97CB-7FE2102A8C15}" dt="2024-06-04T02:30:00.177" v="0"/>
        <pc:sldMkLst>
          <pc:docMk/>
          <pc:sldMk cId="913626167" sldId="1356"/>
        </pc:sldMkLst>
      </pc:sldChg>
      <pc:sldChg chg="add">
        <pc:chgData name="Guodong Gao" userId="f35b5dbc-a565-444c-a393-77373414943f" providerId="ADAL" clId="{3199B998-98C0-0943-97CB-7FE2102A8C15}" dt="2024-06-04T02:30:00.177" v="0"/>
        <pc:sldMkLst>
          <pc:docMk/>
          <pc:sldMk cId="1777191114" sldId="1357"/>
        </pc:sldMkLst>
      </pc:sldChg>
      <pc:sldChg chg="modSp new mod">
        <pc:chgData name="Guodong Gao" userId="f35b5dbc-a565-444c-a393-77373414943f" providerId="ADAL" clId="{3199B998-98C0-0943-97CB-7FE2102A8C15}" dt="2024-06-04T16:08:50.843" v="125" actId="20577"/>
        <pc:sldMkLst>
          <pc:docMk/>
          <pc:sldMk cId="3266022050" sldId="1358"/>
        </pc:sldMkLst>
      </pc:sldChg>
    </pc:docChg>
  </pc:docChgLst>
  <pc:docChgLst>
    <pc:chgData name="Gordon Gao" userId="f35b5dbc-a565-444c-a393-77373414943f" providerId="ADAL" clId="{D0F80C59-4532-F04A-BA7F-54F94069D917}"/>
    <pc:docChg chg="undo custSel addSld modSld">
      <pc:chgData name="Gordon Gao" userId="f35b5dbc-a565-444c-a393-77373414943f" providerId="ADAL" clId="{D0F80C59-4532-F04A-BA7F-54F94069D917}" dt="2024-09-18T23:00:33.931" v="550" actId="20577"/>
      <pc:docMkLst>
        <pc:docMk/>
      </pc:docMkLst>
      <pc:sldChg chg="modSp mod modNotesTx">
        <pc:chgData name="Gordon Gao" userId="f35b5dbc-a565-444c-a393-77373414943f" providerId="ADAL" clId="{D0F80C59-4532-F04A-BA7F-54F94069D917}" dt="2024-09-18T19:35:45.714" v="120" actId="20577"/>
        <pc:sldMkLst>
          <pc:docMk/>
          <pc:sldMk cId="1204890074" sldId="293"/>
        </pc:sldMkLst>
      </pc:sldChg>
      <pc:sldChg chg="modSp modNotesTx">
        <pc:chgData name="Gordon Gao" userId="f35b5dbc-a565-444c-a393-77373414943f" providerId="ADAL" clId="{D0F80C59-4532-F04A-BA7F-54F94069D917}" dt="2024-09-18T19:35:01.961" v="101" actId="14100"/>
        <pc:sldMkLst>
          <pc:docMk/>
          <pc:sldMk cId="3737620561" sldId="295"/>
        </pc:sldMkLst>
      </pc:sldChg>
      <pc:sldChg chg="addSp delSp modSp mod modNotesTx">
        <pc:chgData name="Gordon Gao" userId="f35b5dbc-a565-444c-a393-77373414943f" providerId="ADAL" clId="{D0F80C59-4532-F04A-BA7F-54F94069D917}" dt="2024-09-18T19:44:57.512" v="289" actId="20577"/>
        <pc:sldMkLst>
          <pc:docMk/>
          <pc:sldMk cId="2035282101" sldId="1338"/>
        </pc:sldMkLst>
      </pc:sldChg>
      <pc:sldChg chg="addSp modSp new">
        <pc:chgData name="Gordon Gao" userId="f35b5dbc-a565-444c-a393-77373414943f" providerId="ADAL" clId="{D0F80C59-4532-F04A-BA7F-54F94069D917}" dt="2024-09-18T19:46:18.390" v="292" actId="1076"/>
        <pc:sldMkLst>
          <pc:docMk/>
          <pc:sldMk cId="4243752219" sldId="1359"/>
        </pc:sldMkLst>
      </pc:sldChg>
      <pc:sldChg chg="addSp delSp modSp mod">
        <pc:chgData name="Gordon Gao" userId="f35b5dbc-a565-444c-a393-77373414943f" providerId="ADAL" clId="{D0F80C59-4532-F04A-BA7F-54F94069D917}" dt="2024-09-18T23:00:11.980" v="536" actId="1035"/>
        <pc:sldMkLst>
          <pc:docMk/>
          <pc:sldMk cId="1994061667" sldId="1363"/>
        </pc:sldMkLst>
      </pc:sldChg>
      <pc:sldChg chg="addSp modSp new mod">
        <pc:chgData name="Gordon Gao" userId="f35b5dbc-a565-444c-a393-77373414943f" providerId="ADAL" clId="{D0F80C59-4532-F04A-BA7F-54F94069D917}" dt="2024-09-18T22:58:40.697" v="479"/>
        <pc:sldMkLst>
          <pc:docMk/>
          <pc:sldMk cId="2798760256" sldId="1364"/>
        </pc:sldMkLst>
      </pc:sldChg>
      <pc:sldChg chg="add modNotesTx">
        <pc:chgData name="Gordon Gao" userId="f35b5dbc-a565-444c-a393-77373414943f" providerId="ADAL" clId="{D0F80C59-4532-F04A-BA7F-54F94069D917}" dt="2024-09-18T23:00:33.931" v="550" actId="20577"/>
        <pc:sldMkLst>
          <pc:docMk/>
          <pc:sldMk cId="448763413" sldId="1365"/>
        </pc:sldMkLst>
      </pc:sldChg>
    </pc:docChg>
  </pc:docChgLst>
  <pc:docChgLst>
    <pc:chgData name="Gordon Gao" userId="f35b5dbc-a565-444c-a393-77373414943f" providerId="ADAL" clId="{744A65AF-C4AA-334C-9322-538099250A32}"/>
    <pc:docChg chg="delSld">
      <pc:chgData name="Gordon Gao" userId="f35b5dbc-a565-444c-a393-77373414943f" providerId="ADAL" clId="{744A65AF-C4AA-334C-9322-538099250A32}" dt="2025-01-16T17:11:16.737" v="0" actId="2696"/>
      <pc:docMkLst>
        <pc:docMk/>
      </pc:docMkLst>
      <pc:sldChg chg="del">
        <pc:chgData name="Gordon Gao" userId="f35b5dbc-a565-444c-a393-77373414943f" providerId="ADAL" clId="{744A65AF-C4AA-334C-9322-538099250A32}" dt="2025-01-16T17:11:16.737" v="0" actId="2696"/>
        <pc:sldMkLst>
          <pc:docMk/>
          <pc:sldMk cId="3266022050" sldId="1358"/>
        </pc:sldMkLst>
      </pc:sldChg>
    </pc:docChg>
  </pc:docChgLst>
  <pc:docChgLst>
    <pc:chgData name="Rui Han" userId="S::rhan17@jh.edu::88b53886-0b74-47d2-9eea-0b3c7b44f04e" providerId="AD" clId="Web-{72EA6FCE-CAA9-CAB9-2C63-0943B48AFC48}"/>
    <pc:docChg chg="modSld">
      <pc:chgData name="Rui Han" userId="S::rhan17@jh.edu::88b53886-0b74-47d2-9eea-0b3c7b44f04e" providerId="AD" clId="Web-{72EA6FCE-CAA9-CAB9-2C63-0943B48AFC48}" dt="2024-06-07T23:33:56.371" v="4" actId="20577"/>
      <pc:docMkLst>
        <pc:docMk/>
      </pc:docMkLst>
      <pc:sldChg chg="modSp">
        <pc:chgData name="Rui Han" userId="S::rhan17@jh.edu::88b53886-0b74-47d2-9eea-0b3c7b44f04e" providerId="AD" clId="Web-{72EA6FCE-CAA9-CAB9-2C63-0943B48AFC48}" dt="2024-06-07T23:33:17.901" v="1" actId="20577"/>
        <pc:sldMkLst>
          <pc:docMk/>
          <pc:sldMk cId="2163077090" sldId="1323"/>
        </pc:sldMkLst>
      </pc:sldChg>
      <pc:sldChg chg="modSp">
        <pc:chgData name="Rui Han" userId="S::rhan17@jh.edu::88b53886-0b74-47d2-9eea-0b3c7b44f04e" providerId="AD" clId="Web-{72EA6FCE-CAA9-CAB9-2C63-0943B48AFC48}" dt="2024-06-07T23:33:47.527" v="2" actId="20577"/>
        <pc:sldMkLst>
          <pc:docMk/>
          <pc:sldMk cId="434722365" sldId="1325"/>
        </pc:sldMkLst>
      </pc:sldChg>
      <pc:sldChg chg="modSp">
        <pc:chgData name="Rui Han" userId="S::rhan17@jh.edu::88b53886-0b74-47d2-9eea-0b3c7b44f04e" providerId="AD" clId="Web-{72EA6FCE-CAA9-CAB9-2C63-0943B48AFC48}" dt="2024-06-07T23:33:56.371" v="4" actId="20577"/>
        <pc:sldMkLst>
          <pc:docMk/>
          <pc:sldMk cId="3965795267" sldId="1339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2.xml"/><Relationship Id="rId2" Type="http://schemas.openxmlformats.org/officeDocument/2006/relationships/package" Target="../embeddings/Microsoft_Excel_Worksheet1.xlsx"/><Relationship Id="rId1" Type="http://schemas.openxmlformats.org/officeDocument/2006/relationships/image" Target="../media/image104.emf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3.xml"/><Relationship Id="rId2" Type="http://schemas.openxmlformats.org/officeDocument/2006/relationships/package" Target="../embeddings/Microsoft_Excel_Worksheet2.xlsx"/><Relationship Id="rId1" Type="http://schemas.openxmlformats.org/officeDocument/2006/relationships/image" Target="../media/image104.emf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15207136160701"/>
          <c:y val="0.11629631099500549"/>
          <c:w val="0.90862152297095011"/>
          <c:h val="0.81012676520849602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TPR</c:v>
                </c:pt>
              </c:strCache>
            </c:strRef>
          </c:tx>
          <c:spPr>
            <a:ln w="381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25400">
                <a:noFill/>
              </a:ln>
              <a:effectLst/>
            </c:spPr>
          </c:marker>
          <c:xVal>
            <c:numRef>
              <c:f>Sheet1!$A$2:$A$12</c:f>
              <c:numCache>
                <c:formatCode>0%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0.2</c:v>
                </c:pt>
                <c:pt idx="4">
                  <c:v>0.2</c:v>
                </c:pt>
                <c:pt idx="5">
                  <c:v>0.2</c:v>
                </c:pt>
                <c:pt idx="6">
                  <c:v>0.4</c:v>
                </c:pt>
                <c:pt idx="7">
                  <c:v>0.4</c:v>
                </c:pt>
                <c:pt idx="8">
                  <c:v>0.6</c:v>
                </c:pt>
                <c:pt idx="9">
                  <c:v>0.8</c:v>
                </c:pt>
                <c:pt idx="10">
                  <c:v>1</c:v>
                </c:pt>
              </c:numCache>
            </c:numRef>
          </c:xVal>
          <c:yVal>
            <c:numRef>
              <c:f>Sheet1!$B$2:$B$12</c:f>
              <c:numCache>
                <c:formatCode>0%</c:formatCode>
                <c:ptCount val="11"/>
                <c:pt idx="0">
                  <c:v>0</c:v>
                </c:pt>
                <c:pt idx="1">
                  <c:v>0.2</c:v>
                </c:pt>
                <c:pt idx="2">
                  <c:v>0.4</c:v>
                </c:pt>
                <c:pt idx="3">
                  <c:v>0.4</c:v>
                </c:pt>
                <c:pt idx="4">
                  <c:v>0.6</c:v>
                </c:pt>
                <c:pt idx="5">
                  <c:v>0.8</c:v>
                </c:pt>
                <c:pt idx="6">
                  <c:v>0.8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B12-304D-A795-EECFED2870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82663296"/>
        <c:axId val="2083247392"/>
      </c:scatterChart>
      <c:valAx>
        <c:axId val="2082663296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3247392"/>
        <c:crosses val="autoZero"/>
        <c:crossBetween val="midCat"/>
      </c:valAx>
      <c:valAx>
        <c:axId val="208324739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26632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722550533049743"/>
          <c:y val="9.9031017226695758E-2"/>
          <c:w val="0.81027610471521705"/>
          <c:h val="0.8101268685533008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TPR</c:v>
                </c:pt>
              </c:strCache>
            </c:strRef>
          </c:tx>
          <c:spPr>
            <a:ln w="38100" cap="rnd">
              <a:noFill/>
              <a:round/>
            </a:ln>
            <a:effectLst/>
          </c:spPr>
          <c:marker>
            <c:symbol val="picture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 w="25400">
                <a:noFill/>
              </a:ln>
              <a:effectLst/>
            </c:spPr>
          </c:marker>
          <c:xVal>
            <c:numRef>
              <c:f>Sheet1!$A$2:$A$12</c:f>
              <c:numCache>
                <c:formatCode>0%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xVal>
          <c:yVal>
            <c:numRef>
              <c:f>Sheet1!$B$2:$B$12</c:f>
              <c:numCache>
                <c:formatCode>0%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9A4-5D4B-93BF-3DB8DCA62B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82663296"/>
        <c:axId val="2083247392"/>
      </c:scatterChart>
      <c:valAx>
        <c:axId val="2082663296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3247392"/>
        <c:crosses val="autoZero"/>
        <c:crossBetween val="midCat"/>
      </c:valAx>
      <c:valAx>
        <c:axId val="208324739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2663296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  <c:userShapes r:id="rId3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712991668195084"/>
          <c:y val="0.11629631099500549"/>
          <c:w val="0.81027610471521705"/>
          <c:h val="0.8101268685533008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TPR</c:v>
                </c:pt>
              </c:strCache>
            </c:strRef>
          </c:tx>
          <c:spPr>
            <a:ln w="38100" cap="rnd">
              <a:noFill/>
              <a:round/>
            </a:ln>
            <a:effectLst/>
          </c:spPr>
          <c:marker>
            <c:symbol val="picture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 w="25400">
                <a:noFill/>
              </a:ln>
              <a:effectLst/>
            </c:spPr>
          </c:marker>
          <c:xVal>
            <c:numRef>
              <c:f>Sheet1!$A$2:$A$12</c:f>
              <c:numCache>
                <c:formatCode>0%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xVal>
          <c:yVal>
            <c:numRef>
              <c:f>Sheet1!$B$2:$B$12</c:f>
              <c:numCache>
                <c:formatCode>0%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BDC-804A-B331-1F85EBF7CC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82663296"/>
        <c:axId val="2083247392"/>
      </c:scatterChart>
      <c:valAx>
        <c:axId val="2082663296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3247392"/>
        <c:crosses val="autoZero"/>
        <c:crossBetween val="midCat"/>
      </c:valAx>
      <c:valAx>
        <c:axId val="208324739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2663296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  <c:userShapes r:id="rId3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0.12063</cdr:x>
      <cdr:y>0.75588</cdr:y>
    </cdr:from>
    <cdr:to>
      <cdr:x>0.14338</cdr:x>
      <cdr:y>0.77775</cdr:y>
    </cdr:to>
    <cdr:sp macro="" textlink="">
      <cdr:nvSpPr>
        <cdr:cNvPr id="2" name="Oval 1">
          <a:extLst xmlns:a="http://schemas.openxmlformats.org/drawingml/2006/main">
            <a:ext uri="{FF2B5EF4-FFF2-40B4-BE49-F238E27FC236}">
              <a16:creationId xmlns:a16="http://schemas.microsoft.com/office/drawing/2014/main" id="{3BFD337F-9681-7C34-EB69-79F9FEC03DEB}"/>
            </a:ext>
          </a:extLst>
        </cdr:cNvPr>
        <cdr:cNvSpPr/>
      </cdr:nvSpPr>
      <cdr:spPr>
        <a:xfrm xmlns:a="http://schemas.openxmlformats.org/drawingml/2006/main">
          <a:off x="484822" y="3161701"/>
          <a:ext cx="91440" cy="91440"/>
        </a:xfrm>
        <a:prstGeom xmlns:a="http://schemas.openxmlformats.org/drawingml/2006/main" prst="ellipse">
          <a:avLst/>
        </a:prstGeom>
        <a:solidFill xmlns:a="http://schemas.openxmlformats.org/drawingml/2006/main">
          <a:srgbClr val="D17ECA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0.1201</cdr:x>
      <cdr:y>0.59193</cdr:y>
    </cdr:from>
    <cdr:to>
      <cdr:x>0.14285</cdr:x>
      <cdr:y>0.61379</cdr:y>
    </cdr:to>
    <cdr:sp macro="" textlink="">
      <cdr:nvSpPr>
        <cdr:cNvPr id="3" name="Oval 2">
          <a:extLst xmlns:a="http://schemas.openxmlformats.org/drawingml/2006/main">
            <a:ext uri="{FF2B5EF4-FFF2-40B4-BE49-F238E27FC236}">
              <a16:creationId xmlns:a16="http://schemas.microsoft.com/office/drawing/2014/main" id="{3BFD337F-9681-7C34-EB69-79F9FEC03DEB}"/>
            </a:ext>
          </a:extLst>
        </cdr:cNvPr>
        <cdr:cNvSpPr/>
      </cdr:nvSpPr>
      <cdr:spPr>
        <a:xfrm xmlns:a="http://schemas.openxmlformats.org/drawingml/2006/main">
          <a:off x="482700" y="2475901"/>
          <a:ext cx="91440" cy="91440"/>
        </a:xfrm>
        <a:prstGeom xmlns:a="http://schemas.openxmlformats.org/drawingml/2006/main" prst="ellipse">
          <a:avLst/>
        </a:prstGeom>
        <a:solidFill xmlns:a="http://schemas.openxmlformats.org/drawingml/2006/main">
          <a:srgbClr val="D17ECA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0.28359</cdr:x>
      <cdr:y>0.59248</cdr:y>
    </cdr:from>
    <cdr:to>
      <cdr:x>0.30634</cdr:x>
      <cdr:y>0.61434</cdr:y>
    </cdr:to>
    <cdr:sp macro="" textlink="">
      <cdr:nvSpPr>
        <cdr:cNvPr id="4" name="Oval 3">
          <a:extLst xmlns:a="http://schemas.openxmlformats.org/drawingml/2006/main">
            <a:ext uri="{FF2B5EF4-FFF2-40B4-BE49-F238E27FC236}">
              <a16:creationId xmlns:a16="http://schemas.microsoft.com/office/drawing/2014/main" id="{3BFD337F-9681-7C34-EB69-79F9FEC03DEB}"/>
            </a:ext>
          </a:extLst>
        </cdr:cNvPr>
        <cdr:cNvSpPr/>
      </cdr:nvSpPr>
      <cdr:spPr>
        <a:xfrm xmlns:a="http://schemas.openxmlformats.org/drawingml/2006/main">
          <a:off x="1139783" y="2478228"/>
          <a:ext cx="91440" cy="91440"/>
        </a:xfrm>
        <a:prstGeom xmlns:a="http://schemas.openxmlformats.org/drawingml/2006/main" prst="ellipse">
          <a:avLst/>
        </a:prstGeom>
        <a:solidFill xmlns:a="http://schemas.openxmlformats.org/drawingml/2006/main">
          <a:srgbClr val="D17ECA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0.28244</cdr:x>
      <cdr:y>0.42962</cdr:y>
    </cdr:from>
    <cdr:to>
      <cdr:x>0.30519</cdr:x>
      <cdr:y>0.45148</cdr:y>
    </cdr:to>
    <cdr:sp macro="" textlink="">
      <cdr:nvSpPr>
        <cdr:cNvPr id="5" name="Oval 4">
          <a:extLst xmlns:a="http://schemas.openxmlformats.org/drawingml/2006/main">
            <a:ext uri="{FF2B5EF4-FFF2-40B4-BE49-F238E27FC236}">
              <a16:creationId xmlns:a16="http://schemas.microsoft.com/office/drawing/2014/main" id="{3BFD337F-9681-7C34-EB69-79F9FEC03DEB}"/>
            </a:ext>
          </a:extLst>
        </cdr:cNvPr>
        <cdr:cNvSpPr/>
      </cdr:nvSpPr>
      <cdr:spPr>
        <a:xfrm xmlns:a="http://schemas.openxmlformats.org/drawingml/2006/main">
          <a:off x="1135184" y="1796989"/>
          <a:ext cx="91440" cy="91440"/>
        </a:xfrm>
        <a:prstGeom xmlns:a="http://schemas.openxmlformats.org/drawingml/2006/main" prst="ellipse">
          <a:avLst/>
        </a:prstGeom>
        <a:solidFill xmlns:a="http://schemas.openxmlformats.org/drawingml/2006/main">
          <a:srgbClr val="D17ECA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0.27995</cdr:x>
      <cdr:y>0.26674</cdr:y>
    </cdr:from>
    <cdr:to>
      <cdr:x>0.3027</cdr:x>
      <cdr:y>0.2886</cdr:y>
    </cdr:to>
    <cdr:sp macro="" textlink="">
      <cdr:nvSpPr>
        <cdr:cNvPr id="6" name="Oval 5">
          <a:extLst xmlns:a="http://schemas.openxmlformats.org/drawingml/2006/main">
            <a:ext uri="{FF2B5EF4-FFF2-40B4-BE49-F238E27FC236}">
              <a16:creationId xmlns:a16="http://schemas.microsoft.com/office/drawing/2014/main" id="{3BFD337F-9681-7C34-EB69-79F9FEC03DEB}"/>
            </a:ext>
          </a:extLst>
        </cdr:cNvPr>
        <cdr:cNvSpPr/>
      </cdr:nvSpPr>
      <cdr:spPr>
        <a:xfrm xmlns:a="http://schemas.openxmlformats.org/drawingml/2006/main">
          <a:off x="1125178" y="1115731"/>
          <a:ext cx="91440" cy="91440"/>
        </a:xfrm>
        <a:prstGeom xmlns:a="http://schemas.openxmlformats.org/drawingml/2006/main" prst="ellipse">
          <a:avLst/>
        </a:prstGeom>
        <a:solidFill xmlns:a="http://schemas.openxmlformats.org/drawingml/2006/main">
          <a:srgbClr val="D17ECA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0.4424</cdr:x>
      <cdr:y>0.26857</cdr:y>
    </cdr:from>
    <cdr:to>
      <cdr:x>0.46515</cdr:x>
      <cdr:y>0.29043</cdr:y>
    </cdr:to>
    <cdr:sp macro="" textlink="">
      <cdr:nvSpPr>
        <cdr:cNvPr id="7" name="Oval 6">
          <a:extLst xmlns:a="http://schemas.openxmlformats.org/drawingml/2006/main">
            <a:ext uri="{FF2B5EF4-FFF2-40B4-BE49-F238E27FC236}">
              <a16:creationId xmlns:a16="http://schemas.microsoft.com/office/drawing/2014/main" id="{3BFD337F-9681-7C34-EB69-79F9FEC03DEB}"/>
            </a:ext>
          </a:extLst>
        </cdr:cNvPr>
        <cdr:cNvSpPr/>
      </cdr:nvSpPr>
      <cdr:spPr>
        <a:xfrm xmlns:a="http://schemas.openxmlformats.org/drawingml/2006/main">
          <a:off x="1778084" y="1123351"/>
          <a:ext cx="91440" cy="91440"/>
        </a:xfrm>
        <a:prstGeom xmlns:a="http://schemas.openxmlformats.org/drawingml/2006/main" prst="ellipse">
          <a:avLst/>
        </a:prstGeom>
        <a:solidFill xmlns:a="http://schemas.openxmlformats.org/drawingml/2006/main">
          <a:srgbClr val="D17ECA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0.4424</cdr:x>
      <cdr:y>0.10385</cdr:y>
    </cdr:from>
    <cdr:to>
      <cdr:x>0.46515</cdr:x>
      <cdr:y>0.12571</cdr:y>
    </cdr:to>
    <cdr:sp macro="" textlink="">
      <cdr:nvSpPr>
        <cdr:cNvPr id="8" name="Oval 7">
          <a:extLst xmlns:a="http://schemas.openxmlformats.org/drawingml/2006/main">
            <a:ext uri="{FF2B5EF4-FFF2-40B4-BE49-F238E27FC236}">
              <a16:creationId xmlns:a16="http://schemas.microsoft.com/office/drawing/2014/main" id="{3BFD337F-9681-7C34-EB69-79F9FEC03DEB}"/>
            </a:ext>
          </a:extLst>
        </cdr:cNvPr>
        <cdr:cNvSpPr/>
      </cdr:nvSpPr>
      <cdr:spPr>
        <a:xfrm xmlns:a="http://schemas.openxmlformats.org/drawingml/2006/main">
          <a:off x="1778084" y="434376"/>
          <a:ext cx="91440" cy="91440"/>
        </a:xfrm>
        <a:prstGeom xmlns:a="http://schemas.openxmlformats.org/drawingml/2006/main" prst="ellipse">
          <a:avLst/>
        </a:prstGeom>
        <a:solidFill xmlns:a="http://schemas.openxmlformats.org/drawingml/2006/main">
          <a:srgbClr val="D17ECA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0.60383</cdr:x>
      <cdr:y>0.10385</cdr:y>
    </cdr:from>
    <cdr:to>
      <cdr:x>0.62659</cdr:x>
      <cdr:y>0.12571</cdr:y>
    </cdr:to>
    <cdr:sp macro="" textlink="">
      <cdr:nvSpPr>
        <cdr:cNvPr id="9" name="Oval 8">
          <a:extLst xmlns:a="http://schemas.openxmlformats.org/drawingml/2006/main">
            <a:ext uri="{FF2B5EF4-FFF2-40B4-BE49-F238E27FC236}">
              <a16:creationId xmlns:a16="http://schemas.microsoft.com/office/drawing/2014/main" id="{3BFD337F-9681-7C34-EB69-79F9FEC03DEB}"/>
            </a:ext>
          </a:extLst>
        </cdr:cNvPr>
        <cdr:cNvSpPr/>
      </cdr:nvSpPr>
      <cdr:spPr>
        <a:xfrm xmlns:a="http://schemas.openxmlformats.org/drawingml/2006/main">
          <a:off x="2426928" y="434376"/>
          <a:ext cx="91440" cy="91440"/>
        </a:xfrm>
        <a:prstGeom xmlns:a="http://schemas.openxmlformats.org/drawingml/2006/main" prst="ellipse">
          <a:avLst/>
        </a:prstGeom>
        <a:solidFill xmlns:a="http://schemas.openxmlformats.org/drawingml/2006/main">
          <a:srgbClr val="D17ECA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0.7643</cdr:x>
      <cdr:y>0.10422</cdr:y>
    </cdr:from>
    <cdr:to>
      <cdr:x>0.78705</cdr:x>
      <cdr:y>0.12608</cdr:y>
    </cdr:to>
    <cdr:sp macro="" textlink="">
      <cdr:nvSpPr>
        <cdr:cNvPr id="10" name="Oval 9">
          <a:extLst xmlns:a="http://schemas.openxmlformats.org/drawingml/2006/main">
            <a:ext uri="{FF2B5EF4-FFF2-40B4-BE49-F238E27FC236}">
              <a16:creationId xmlns:a16="http://schemas.microsoft.com/office/drawing/2014/main" id="{3BFD337F-9681-7C34-EB69-79F9FEC03DEB}"/>
            </a:ext>
          </a:extLst>
        </cdr:cNvPr>
        <cdr:cNvSpPr/>
      </cdr:nvSpPr>
      <cdr:spPr>
        <a:xfrm xmlns:a="http://schemas.openxmlformats.org/drawingml/2006/main">
          <a:off x="3071854" y="435915"/>
          <a:ext cx="91440" cy="91440"/>
        </a:xfrm>
        <a:prstGeom xmlns:a="http://schemas.openxmlformats.org/drawingml/2006/main" prst="ellipse">
          <a:avLst/>
        </a:prstGeom>
        <a:solidFill xmlns:a="http://schemas.openxmlformats.org/drawingml/2006/main">
          <a:srgbClr val="D17ECA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0.92087</cdr:x>
      <cdr:y>0.10569</cdr:y>
    </cdr:from>
    <cdr:to>
      <cdr:x>0.94362</cdr:x>
      <cdr:y>0.12755</cdr:y>
    </cdr:to>
    <cdr:sp macro="" textlink="">
      <cdr:nvSpPr>
        <cdr:cNvPr id="11" name="Oval 10">
          <a:extLst xmlns:a="http://schemas.openxmlformats.org/drawingml/2006/main">
            <a:ext uri="{FF2B5EF4-FFF2-40B4-BE49-F238E27FC236}">
              <a16:creationId xmlns:a16="http://schemas.microsoft.com/office/drawing/2014/main" id="{3BFD337F-9681-7C34-EB69-79F9FEC03DEB}"/>
            </a:ext>
          </a:extLst>
        </cdr:cNvPr>
        <cdr:cNvSpPr/>
      </cdr:nvSpPr>
      <cdr:spPr>
        <a:xfrm xmlns:a="http://schemas.openxmlformats.org/drawingml/2006/main">
          <a:off x="3701156" y="442092"/>
          <a:ext cx="91440" cy="91440"/>
        </a:xfrm>
        <a:prstGeom xmlns:a="http://schemas.openxmlformats.org/drawingml/2006/main" prst="ellipse">
          <a:avLst/>
        </a:prstGeom>
        <a:solidFill xmlns:a="http://schemas.openxmlformats.org/drawingml/2006/main">
          <a:srgbClr val="D17ECA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0.13027</cdr:x>
      <cdr:y>0.61346</cdr:y>
    </cdr:from>
    <cdr:to>
      <cdr:x>0.13027</cdr:x>
      <cdr:y>0.75394</cdr:y>
    </cdr:to>
    <cdr:cxnSp macro="">
      <cdr:nvCxnSpPr>
        <cdr:cNvPr id="13" name="Straight Connector 12">
          <a:extLst xmlns:a="http://schemas.openxmlformats.org/drawingml/2006/main">
            <a:ext uri="{FF2B5EF4-FFF2-40B4-BE49-F238E27FC236}">
              <a16:creationId xmlns:a16="http://schemas.microsoft.com/office/drawing/2014/main" id="{7204717C-A27F-4A76-3049-24FF75278FDD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>
          <a:off x="523566" y="2565980"/>
          <a:ext cx="0" cy="587589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0.14285</cdr:x>
      <cdr:y>0.60286</cdr:y>
    </cdr:from>
    <cdr:to>
      <cdr:x>0.28359</cdr:x>
      <cdr:y>0.60341</cdr:y>
    </cdr:to>
    <cdr:cxnSp macro="">
      <cdr:nvCxnSpPr>
        <cdr:cNvPr id="16" name="Straight Connector 15">
          <a:extLst xmlns:a="http://schemas.openxmlformats.org/drawingml/2006/main">
            <a:ext uri="{FF2B5EF4-FFF2-40B4-BE49-F238E27FC236}">
              <a16:creationId xmlns:a16="http://schemas.microsoft.com/office/drawing/2014/main" id="{529DC831-D141-63EE-9178-08F8B7EC9722}"/>
            </a:ext>
          </a:extLst>
        </cdr:cNvPr>
        <cdr:cNvCxnSpPr>
          <a:cxnSpLocks xmlns:a="http://schemas.openxmlformats.org/drawingml/2006/main"/>
          <a:stCxn xmlns:a="http://schemas.openxmlformats.org/drawingml/2006/main" id="4" idx="2"/>
          <a:endCxn xmlns:a="http://schemas.openxmlformats.org/drawingml/2006/main" id="3" idx="6"/>
        </cdr:cNvCxnSpPr>
      </cdr:nvCxnSpPr>
      <cdr:spPr>
        <a:xfrm xmlns:a="http://schemas.openxmlformats.org/drawingml/2006/main" flipH="1" flipV="1">
          <a:off x="574140" y="2521621"/>
          <a:ext cx="565643" cy="2327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0.29382</cdr:x>
      <cdr:y>0.45148</cdr:y>
    </cdr:from>
    <cdr:to>
      <cdr:x>0.29496</cdr:x>
      <cdr:y>0.59248</cdr:y>
    </cdr:to>
    <cdr:cxnSp macro="">
      <cdr:nvCxnSpPr>
        <cdr:cNvPr id="21" name="Straight Connector 20">
          <a:extLst xmlns:a="http://schemas.openxmlformats.org/drawingml/2006/main">
            <a:ext uri="{FF2B5EF4-FFF2-40B4-BE49-F238E27FC236}">
              <a16:creationId xmlns:a16="http://schemas.microsoft.com/office/drawing/2014/main" id="{529DC831-D141-63EE-9178-08F8B7EC9722}"/>
            </a:ext>
          </a:extLst>
        </cdr:cNvPr>
        <cdr:cNvCxnSpPr>
          <a:cxnSpLocks xmlns:a="http://schemas.openxmlformats.org/drawingml/2006/main"/>
          <a:stCxn xmlns:a="http://schemas.openxmlformats.org/drawingml/2006/main" id="5" idx="4"/>
          <a:endCxn xmlns:a="http://schemas.openxmlformats.org/drawingml/2006/main" id="4" idx="0"/>
        </cdr:cNvCxnSpPr>
      </cdr:nvCxnSpPr>
      <cdr:spPr>
        <a:xfrm xmlns:a="http://schemas.openxmlformats.org/drawingml/2006/main">
          <a:off x="1180904" y="1888429"/>
          <a:ext cx="4599" cy="589799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0.29224</cdr:x>
      <cdr:y>0.28752</cdr:y>
    </cdr:from>
    <cdr:to>
      <cdr:x>0.29382</cdr:x>
      <cdr:y>0.42962</cdr:y>
    </cdr:to>
    <cdr:cxnSp macro="">
      <cdr:nvCxnSpPr>
        <cdr:cNvPr id="26" name="Straight Connector 25">
          <a:extLst xmlns:a="http://schemas.openxmlformats.org/drawingml/2006/main">
            <a:ext uri="{FF2B5EF4-FFF2-40B4-BE49-F238E27FC236}">
              <a16:creationId xmlns:a16="http://schemas.microsoft.com/office/drawing/2014/main" id="{709D110D-65FA-E521-34BC-BB2B5CCC003E}"/>
            </a:ext>
          </a:extLst>
        </cdr:cNvPr>
        <cdr:cNvCxnSpPr>
          <a:cxnSpLocks xmlns:a="http://schemas.openxmlformats.org/drawingml/2006/main"/>
          <a:endCxn xmlns:a="http://schemas.openxmlformats.org/drawingml/2006/main" id="5" idx="0"/>
        </cdr:cNvCxnSpPr>
      </cdr:nvCxnSpPr>
      <cdr:spPr>
        <a:xfrm xmlns:a="http://schemas.openxmlformats.org/drawingml/2006/main">
          <a:off x="1174554" y="1202629"/>
          <a:ext cx="6350" cy="594360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0.30249</cdr:x>
      <cdr:y>0.2795</cdr:y>
    </cdr:from>
    <cdr:to>
      <cdr:x>0.4424</cdr:x>
      <cdr:y>0.2795</cdr:y>
    </cdr:to>
    <cdr:cxnSp macro="">
      <cdr:nvCxnSpPr>
        <cdr:cNvPr id="32" name="Straight Connector 31">
          <a:extLst xmlns:a="http://schemas.openxmlformats.org/drawingml/2006/main">
            <a:ext uri="{FF2B5EF4-FFF2-40B4-BE49-F238E27FC236}">
              <a16:creationId xmlns:a16="http://schemas.microsoft.com/office/drawing/2014/main" id="{554A13E5-F1B5-841F-FB93-B3DE1F189CDF}"/>
            </a:ext>
          </a:extLst>
        </cdr:cNvPr>
        <cdr:cNvCxnSpPr>
          <a:cxnSpLocks xmlns:a="http://schemas.openxmlformats.org/drawingml/2006/main"/>
          <a:stCxn xmlns:a="http://schemas.openxmlformats.org/drawingml/2006/main" id="7" idx="2"/>
        </cdr:cNvCxnSpPr>
      </cdr:nvCxnSpPr>
      <cdr:spPr>
        <a:xfrm xmlns:a="http://schemas.openxmlformats.org/drawingml/2006/main" flipH="1">
          <a:off x="1215749" y="1169071"/>
          <a:ext cx="562335" cy="0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0.45377</cdr:x>
      <cdr:y>0.12614</cdr:y>
    </cdr:from>
    <cdr:to>
      <cdr:x>0.45535</cdr:x>
      <cdr:y>0.27097</cdr:y>
    </cdr:to>
    <cdr:cxnSp macro="">
      <cdr:nvCxnSpPr>
        <cdr:cNvPr id="35" name="Straight Connector 34">
          <a:extLst xmlns:a="http://schemas.openxmlformats.org/drawingml/2006/main">
            <a:ext uri="{FF2B5EF4-FFF2-40B4-BE49-F238E27FC236}">
              <a16:creationId xmlns:a16="http://schemas.microsoft.com/office/drawing/2014/main" id="{554A13E5-F1B5-841F-FB93-B3DE1F189CDF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>
          <a:off x="1823804" y="527630"/>
          <a:ext cx="6350" cy="605784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0.46515</cdr:x>
      <cdr:y>0.11478</cdr:y>
    </cdr:from>
    <cdr:to>
      <cdr:x>0.60383</cdr:x>
      <cdr:y>0.11478</cdr:y>
    </cdr:to>
    <cdr:cxnSp macro="">
      <cdr:nvCxnSpPr>
        <cdr:cNvPr id="36" name="Straight Connector 35">
          <a:extLst xmlns:a="http://schemas.openxmlformats.org/drawingml/2006/main">
            <a:ext uri="{FF2B5EF4-FFF2-40B4-BE49-F238E27FC236}">
              <a16:creationId xmlns:a16="http://schemas.microsoft.com/office/drawing/2014/main" id="{554A13E5-F1B5-841F-FB93-B3DE1F189CDF}"/>
            </a:ext>
          </a:extLst>
        </cdr:cNvPr>
        <cdr:cNvCxnSpPr>
          <a:cxnSpLocks xmlns:a="http://schemas.openxmlformats.org/drawingml/2006/main"/>
          <a:stCxn xmlns:a="http://schemas.openxmlformats.org/drawingml/2006/main" id="9" idx="2"/>
          <a:endCxn xmlns:a="http://schemas.openxmlformats.org/drawingml/2006/main" id="8" idx="6"/>
        </cdr:cNvCxnSpPr>
      </cdr:nvCxnSpPr>
      <cdr:spPr>
        <a:xfrm xmlns:a="http://schemas.openxmlformats.org/drawingml/2006/main" flipH="1">
          <a:off x="1869524" y="480096"/>
          <a:ext cx="557404" cy="0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0.62659</cdr:x>
      <cdr:y>0.11478</cdr:y>
    </cdr:from>
    <cdr:to>
      <cdr:x>0.7643</cdr:x>
      <cdr:y>0.11515</cdr:y>
    </cdr:to>
    <cdr:cxnSp macro="">
      <cdr:nvCxnSpPr>
        <cdr:cNvPr id="45" name="Straight Connector 44">
          <a:extLst xmlns:a="http://schemas.openxmlformats.org/drawingml/2006/main">
            <a:ext uri="{FF2B5EF4-FFF2-40B4-BE49-F238E27FC236}">
              <a16:creationId xmlns:a16="http://schemas.microsoft.com/office/drawing/2014/main" id="{554A13E5-F1B5-841F-FB93-B3DE1F189CDF}"/>
            </a:ext>
          </a:extLst>
        </cdr:cNvPr>
        <cdr:cNvCxnSpPr>
          <a:cxnSpLocks xmlns:a="http://schemas.openxmlformats.org/drawingml/2006/main"/>
          <a:stCxn xmlns:a="http://schemas.openxmlformats.org/drawingml/2006/main" id="10" idx="2"/>
          <a:endCxn xmlns:a="http://schemas.openxmlformats.org/drawingml/2006/main" id="9" idx="6"/>
        </cdr:cNvCxnSpPr>
      </cdr:nvCxnSpPr>
      <cdr:spPr>
        <a:xfrm xmlns:a="http://schemas.openxmlformats.org/drawingml/2006/main" flipH="1" flipV="1">
          <a:off x="2518368" y="480096"/>
          <a:ext cx="553486" cy="1539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0.78705</cdr:x>
      <cdr:y>0.11515</cdr:y>
    </cdr:from>
    <cdr:to>
      <cdr:x>0.92087</cdr:x>
      <cdr:y>0.11662</cdr:y>
    </cdr:to>
    <cdr:cxnSp macro="">
      <cdr:nvCxnSpPr>
        <cdr:cNvPr id="50" name="Straight Connector 49">
          <a:extLst xmlns:a="http://schemas.openxmlformats.org/drawingml/2006/main">
            <a:ext uri="{FF2B5EF4-FFF2-40B4-BE49-F238E27FC236}">
              <a16:creationId xmlns:a16="http://schemas.microsoft.com/office/drawing/2014/main" id="{554A13E5-F1B5-841F-FB93-B3DE1F189CDF}"/>
            </a:ext>
          </a:extLst>
        </cdr:cNvPr>
        <cdr:cNvCxnSpPr>
          <a:cxnSpLocks xmlns:a="http://schemas.openxmlformats.org/drawingml/2006/main"/>
          <a:stCxn xmlns:a="http://schemas.openxmlformats.org/drawingml/2006/main" id="11" idx="2"/>
          <a:endCxn xmlns:a="http://schemas.openxmlformats.org/drawingml/2006/main" id="10" idx="6"/>
        </cdr:cNvCxnSpPr>
      </cdr:nvCxnSpPr>
      <cdr:spPr>
        <a:xfrm xmlns:a="http://schemas.openxmlformats.org/drawingml/2006/main" flipH="1" flipV="1">
          <a:off x="3163294" y="481635"/>
          <a:ext cx="537862" cy="6177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0.65539</cdr:x>
      <cdr:y>0.19907</cdr:y>
    </cdr:from>
    <cdr:to>
      <cdr:x>0.93524</cdr:x>
      <cdr:y>0.32869</cdr:y>
    </cdr:to>
    <cdr:sp macro="" textlink="">
      <cdr:nvSpPr>
        <cdr:cNvPr id="54" name="Oval Callout 53">
          <a:extLst xmlns:a="http://schemas.openxmlformats.org/drawingml/2006/main">
            <a:ext uri="{FF2B5EF4-FFF2-40B4-BE49-F238E27FC236}">
              <a16:creationId xmlns:a16="http://schemas.microsoft.com/office/drawing/2014/main" id="{C776D6FF-5F5A-004F-AE45-78B395D8D1EC}"/>
            </a:ext>
          </a:extLst>
        </cdr:cNvPr>
        <cdr:cNvSpPr/>
      </cdr:nvSpPr>
      <cdr:spPr>
        <a:xfrm xmlns:a="http://schemas.openxmlformats.org/drawingml/2006/main">
          <a:off x="2634131" y="832677"/>
          <a:ext cx="1124793" cy="542167"/>
        </a:xfrm>
        <a:prstGeom xmlns:a="http://schemas.openxmlformats.org/drawingml/2006/main" prst="wedgeEllipseCallout">
          <a:avLst>
            <a:gd name="adj1" fmla="val -128747"/>
            <a:gd name="adj2" fmla="val 7276"/>
          </a:avLst>
        </a:prstGeom>
        <a:solidFill xmlns:a="http://schemas.openxmlformats.org/drawingml/2006/main">
          <a:schemeClr val="accent2">
            <a:lumMod val="20000"/>
            <a:lumOff val="80000"/>
          </a:scheme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100" dirty="0">
              <a:solidFill>
                <a:schemeClr val="bg2">
                  <a:lumMod val="25000"/>
                </a:schemeClr>
              </a:solidFill>
            </a:rPr>
            <a:t>TP </a:t>
          </a:r>
          <a:r>
            <a:rPr lang="en-US" sz="1100" dirty="0" err="1">
              <a:solidFill>
                <a:schemeClr val="bg2">
                  <a:lumMod val="25000"/>
                </a:schemeClr>
              </a:solidFill>
            </a:rPr>
            <a:t>vs.FP</a:t>
          </a:r>
          <a:r>
            <a:rPr lang="en-US" sz="1100" dirty="0">
              <a:solidFill>
                <a:schemeClr val="bg2">
                  <a:lumMod val="25000"/>
                </a:schemeClr>
              </a:solidFill>
            </a:rPr>
            <a:t> rate at 0.4 threshold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0.1237</cdr:x>
      <cdr:y>0.73462</cdr:y>
    </cdr:from>
    <cdr:to>
      <cdr:x>0.14645</cdr:x>
      <cdr:y>0.75649</cdr:y>
    </cdr:to>
    <cdr:sp macro="" textlink="">
      <cdr:nvSpPr>
        <cdr:cNvPr id="2" name="Oval 1">
          <a:extLst xmlns:a="http://schemas.openxmlformats.org/drawingml/2006/main">
            <a:ext uri="{FF2B5EF4-FFF2-40B4-BE49-F238E27FC236}">
              <a16:creationId xmlns:a16="http://schemas.microsoft.com/office/drawing/2014/main" id="{3BFD337F-9681-7C34-EB69-79F9FEC03DEB}"/>
            </a:ext>
          </a:extLst>
        </cdr:cNvPr>
        <cdr:cNvSpPr/>
      </cdr:nvSpPr>
      <cdr:spPr>
        <a:xfrm xmlns:a="http://schemas.openxmlformats.org/drawingml/2006/main">
          <a:off x="450500" y="2434233"/>
          <a:ext cx="82852" cy="72468"/>
        </a:xfrm>
        <a:prstGeom xmlns:a="http://schemas.openxmlformats.org/drawingml/2006/main" prst="ellipse">
          <a:avLst/>
        </a:prstGeom>
        <a:solidFill xmlns:a="http://schemas.openxmlformats.org/drawingml/2006/main">
          <a:srgbClr val="D17ECA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0.1237</cdr:x>
      <cdr:y>0.57295</cdr:y>
    </cdr:from>
    <cdr:to>
      <cdr:x>0.14645</cdr:x>
      <cdr:y>0.59481</cdr:y>
    </cdr:to>
    <cdr:sp macro="" textlink="">
      <cdr:nvSpPr>
        <cdr:cNvPr id="3" name="Oval 2">
          <a:extLst xmlns:a="http://schemas.openxmlformats.org/drawingml/2006/main">
            <a:ext uri="{FF2B5EF4-FFF2-40B4-BE49-F238E27FC236}">
              <a16:creationId xmlns:a16="http://schemas.microsoft.com/office/drawing/2014/main" id="{3BFD337F-9681-7C34-EB69-79F9FEC03DEB}"/>
            </a:ext>
          </a:extLst>
        </cdr:cNvPr>
        <cdr:cNvSpPr/>
      </cdr:nvSpPr>
      <cdr:spPr>
        <a:xfrm xmlns:a="http://schemas.openxmlformats.org/drawingml/2006/main">
          <a:off x="450500" y="1898504"/>
          <a:ext cx="82852" cy="72435"/>
        </a:xfrm>
        <a:prstGeom xmlns:a="http://schemas.openxmlformats.org/drawingml/2006/main" prst="ellipse">
          <a:avLst/>
        </a:prstGeom>
        <a:solidFill xmlns:a="http://schemas.openxmlformats.org/drawingml/2006/main">
          <a:srgbClr val="D17ECA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 dirty="0"/>
        </a:p>
      </cdr:txBody>
    </cdr:sp>
  </cdr:relSizeAnchor>
  <cdr:relSizeAnchor xmlns:cdr="http://schemas.openxmlformats.org/drawingml/2006/chartDrawing">
    <cdr:from>
      <cdr:x>0.13507</cdr:x>
      <cdr:y>0.59481</cdr:y>
    </cdr:from>
    <cdr:to>
      <cdr:x>0.13507</cdr:x>
      <cdr:y>0.73462</cdr:y>
    </cdr:to>
    <cdr:cxnSp macro="">
      <cdr:nvCxnSpPr>
        <cdr:cNvPr id="12" name="Straight Connector 11">
          <a:extLst xmlns:a="http://schemas.openxmlformats.org/drawingml/2006/main">
            <a:ext uri="{FF2B5EF4-FFF2-40B4-BE49-F238E27FC236}">
              <a16:creationId xmlns:a16="http://schemas.microsoft.com/office/drawing/2014/main" id="{BF9A7C3C-0E0D-7AEE-8F1B-769F0F0BF556}"/>
            </a:ext>
          </a:extLst>
        </cdr:cNvPr>
        <cdr:cNvCxnSpPr>
          <a:cxnSpLocks xmlns:a="http://schemas.openxmlformats.org/drawingml/2006/main"/>
          <a:stCxn xmlns:a="http://schemas.openxmlformats.org/drawingml/2006/main" id="3" idx="4"/>
          <a:endCxn xmlns:a="http://schemas.openxmlformats.org/drawingml/2006/main" id="2" idx="0"/>
        </cdr:cNvCxnSpPr>
      </cdr:nvCxnSpPr>
      <cdr:spPr>
        <a:xfrm xmlns:a="http://schemas.openxmlformats.org/drawingml/2006/main">
          <a:off x="491926" y="1970939"/>
          <a:ext cx="0" cy="463294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0.13507</cdr:x>
      <cdr:y>0.75649</cdr:y>
    </cdr:from>
    <cdr:to>
      <cdr:x>0.13507</cdr:x>
      <cdr:y>0.90275</cdr:y>
    </cdr:to>
    <cdr:cxnSp macro="">
      <cdr:nvCxnSpPr>
        <cdr:cNvPr id="13" name="Straight Connector 12">
          <a:extLst xmlns:a="http://schemas.openxmlformats.org/drawingml/2006/main">
            <a:ext uri="{FF2B5EF4-FFF2-40B4-BE49-F238E27FC236}">
              <a16:creationId xmlns:a16="http://schemas.microsoft.com/office/drawing/2014/main" id="{BF9A7C3C-0E0D-7AEE-8F1B-769F0F0BF556}"/>
            </a:ext>
          </a:extLst>
        </cdr:cNvPr>
        <cdr:cNvCxnSpPr>
          <a:cxnSpLocks xmlns:a="http://schemas.openxmlformats.org/drawingml/2006/main"/>
          <a:stCxn xmlns:a="http://schemas.openxmlformats.org/drawingml/2006/main" id="2" idx="4"/>
        </cdr:cNvCxnSpPr>
      </cdr:nvCxnSpPr>
      <cdr:spPr>
        <a:xfrm xmlns:a="http://schemas.openxmlformats.org/drawingml/2006/main">
          <a:off x="491908" y="2506701"/>
          <a:ext cx="0" cy="484643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0.13507</cdr:x>
      <cdr:y>0.42258</cdr:y>
    </cdr:from>
    <cdr:to>
      <cdr:x>0.13507</cdr:x>
      <cdr:y>0.57742</cdr:y>
    </cdr:to>
    <cdr:cxnSp macro="">
      <cdr:nvCxnSpPr>
        <cdr:cNvPr id="4" name="Straight Connector 3">
          <a:extLst xmlns:a="http://schemas.openxmlformats.org/drawingml/2006/main">
            <a:ext uri="{FF2B5EF4-FFF2-40B4-BE49-F238E27FC236}">
              <a16:creationId xmlns:a16="http://schemas.microsoft.com/office/drawing/2014/main" id="{1ECCABEC-1CFF-E7CB-4761-C6EF8894F000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>
          <a:off x="491926" y="1400257"/>
          <a:ext cx="0" cy="513064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0.12454</cdr:x>
      <cdr:y>0.40159</cdr:y>
    </cdr:from>
    <cdr:to>
      <cdr:x>0.14729</cdr:x>
      <cdr:y>0.42345</cdr:y>
    </cdr:to>
    <cdr:sp macro="" textlink="">
      <cdr:nvSpPr>
        <cdr:cNvPr id="7" name="Oval 6">
          <a:extLst xmlns:a="http://schemas.openxmlformats.org/drawingml/2006/main">
            <a:ext uri="{FF2B5EF4-FFF2-40B4-BE49-F238E27FC236}">
              <a16:creationId xmlns:a16="http://schemas.microsoft.com/office/drawing/2014/main" id="{8BA8F0F4-E796-7A30-8C41-73A2628E02FC}"/>
            </a:ext>
          </a:extLst>
        </cdr:cNvPr>
        <cdr:cNvSpPr/>
      </cdr:nvSpPr>
      <cdr:spPr>
        <a:xfrm xmlns:a="http://schemas.openxmlformats.org/drawingml/2006/main">
          <a:off x="453550" y="1330699"/>
          <a:ext cx="82852" cy="72435"/>
        </a:xfrm>
        <a:prstGeom xmlns:a="http://schemas.openxmlformats.org/drawingml/2006/main" prst="ellipse">
          <a:avLst/>
        </a:prstGeom>
        <a:solidFill xmlns:a="http://schemas.openxmlformats.org/drawingml/2006/main">
          <a:srgbClr val="D17ECA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 dirty="0"/>
        </a:p>
      </cdr:txBody>
    </cdr:sp>
  </cdr:relSizeAnchor>
  <cdr:relSizeAnchor xmlns:cdr="http://schemas.openxmlformats.org/drawingml/2006/chartDrawing">
    <cdr:from>
      <cdr:x>0.1237</cdr:x>
      <cdr:y>0.24717</cdr:y>
    </cdr:from>
    <cdr:to>
      <cdr:x>0.14645</cdr:x>
      <cdr:y>0.26903</cdr:y>
    </cdr:to>
    <cdr:sp macro="" textlink="">
      <cdr:nvSpPr>
        <cdr:cNvPr id="5" name="Oval 4">
          <a:extLst xmlns:a="http://schemas.openxmlformats.org/drawingml/2006/main">
            <a:ext uri="{FF2B5EF4-FFF2-40B4-BE49-F238E27FC236}">
              <a16:creationId xmlns:a16="http://schemas.microsoft.com/office/drawing/2014/main" id="{DD0951D5-68BB-A61C-070E-B1A1193A2D18}"/>
            </a:ext>
          </a:extLst>
        </cdr:cNvPr>
        <cdr:cNvSpPr/>
      </cdr:nvSpPr>
      <cdr:spPr>
        <a:xfrm xmlns:a="http://schemas.openxmlformats.org/drawingml/2006/main">
          <a:off x="450499" y="819010"/>
          <a:ext cx="82853" cy="72435"/>
        </a:xfrm>
        <a:prstGeom xmlns:a="http://schemas.openxmlformats.org/drawingml/2006/main" prst="ellipse">
          <a:avLst/>
        </a:prstGeom>
        <a:solidFill xmlns:a="http://schemas.openxmlformats.org/drawingml/2006/main">
          <a:srgbClr val="D17ECA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 dirty="0"/>
        </a:p>
      </cdr:txBody>
    </cdr:sp>
  </cdr:relSizeAnchor>
  <cdr:relSizeAnchor xmlns:cdr="http://schemas.openxmlformats.org/drawingml/2006/chartDrawing">
    <cdr:from>
      <cdr:x>0.13507</cdr:x>
      <cdr:y>0.26903</cdr:y>
    </cdr:from>
    <cdr:to>
      <cdr:x>0.13592</cdr:x>
      <cdr:y>0.40159</cdr:y>
    </cdr:to>
    <cdr:cxnSp macro="">
      <cdr:nvCxnSpPr>
        <cdr:cNvPr id="6" name="Straight Connector 5">
          <a:extLst xmlns:a="http://schemas.openxmlformats.org/drawingml/2006/main">
            <a:ext uri="{FF2B5EF4-FFF2-40B4-BE49-F238E27FC236}">
              <a16:creationId xmlns:a16="http://schemas.microsoft.com/office/drawing/2014/main" id="{23DEEFE0-7D70-E612-FD99-F6BE7647AA15}"/>
            </a:ext>
          </a:extLst>
        </cdr:cNvPr>
        <cdr:cNvCxnSpPr>
          <a:cxnSpLocks xmlns:a="http://schemas.openxmlformats.org/drawingml/2006/main"/>
          <a:stCxn xmlns:a="http://schemas.openxmlformats.org/drawingml/2006/main" id="5" idx="4"/>
          <a:endCxn xmlns:a="http://schemas.openxmlformats.org/drawingml/2006/main" id="7" idx="0"/>
        </cdr:cNvCxnSpPr>
      </cdr:nvCxnSpPr>
      <cdr:spPr>
        <a:xfrm xmlns:a="http://schemas.openxmlformats.org/drawingml/2006/main">
          <a:off x="491926" y="891445"/>
          <a:ext cx="3060" cy="439255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0.12684</cdr:x>
      <cdr:y>0.08797</cdr:y>
    </cdr:from>
    <cdr:to>
      <cdr:x>0.14959</cdr:x>
      <cdr:y>0.10983</cdr:y>
    </cdr:to>
    <cdr:sp macro="" textlink="">
      <cdr:nvSpPr>
        <cdr:cNvPr id="8" name="Oval 7">
          <a:extLst xmlns:a="http://schemas.openxmlformats.org/drawingml/2006/main">
            <a:ext uri="{FF2B5EF4-FFF2-40B4-BE49-F238E27FC236}">
              <a16:creationId xmlns:a16="http://schemas.microsoft.com/office/drawing/2014/main" id="{5F017DCA-24BC-47FB-C50A-24ECBE5CF91A}"/>
            </a:ext>
          </a:extLst>
        </cdr:cNvPr>
        <cdr:cNvSpPr/>
      </cdr:nvSpPr>
      <cdr:spPr>
        <a:xfrm xmlns:a="http://schemas.openxmlformats.org/drawingml/2006/main">
          <a:off x="461935" y="291503"/>
          <a:ext cx="82853" cy="72435"/>
        </a:xfrm>
        <a:prstGeom xmlns:a="http://schemas.openxmlformats.org/drawingml/2006/main" prst="ellipse">
          <a:avLst/>
        </a:prstGeom>
        <a:solidFill xmlns:a="http://schemas.openxmlformats.org/drawingml/2006/main">
          <a:srgbClr val="D17ECA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 dirty="0"/>
        </a:p>
      </cdr:txBody>
    </cdr:sp>
  </cdr:relSizeAnchor>
  <cdr:relSizeAnchor xmlns:cdr="http://schemas.openxmlformats.org/drawingml/2006/chartDrawing">
    <cdr:from>
      <cdr:x>0.13822</cdr:x>
      <cdr:y>0.10983</cdr:y>
    </cdr:from>
    <cdr:to>
      <cdr:x>0.13906</cdr:x>
      <cdr:y>0.24239</cdr:y>
    </cdr:to>
    <cdr:cxnSp macro="">
      <cdr:nvCxnSpPr>
        <cdr:cNvPr id="9" name="Straight Connector 8">
          <a:extLst xmlns:a="http://schemas.openxmlformats.org/drawingml/2006/main">
            <a:ext uri="{FF2B5EF4-FFF2-40B4-BE49-F238E27FC236}">
              <a16:creationId xmlns:a16="http://schemas.microsoft.com/office/drawing/2014/main" id="{82B14FB5-1FDC-81B9-2366-CD3FC571F4BD}"/>
            </a:ext>
          </a:extLst>
        </cdr:cNvPr>
        <cdr:cNvCxnSpPr>
          <a:cxnSpLocks xmlns:a="http://schemas.openxmlformats.org/drawingml/2006/main"/>
          <a:stCxn xmlns:a="http://schemas.openxmlformats.org/drawingml/2006/main" id="8" idx="4"/>
        </cdr:cNvCxnSpPr>
      </cdr:nvCxnSpPr>
      <cdr:spPr>
        <a:xfrm xmlns:a="http://schemas.openxmlformats.org/drawingml/2006/main">
          <a:off x="503362" y="363938"/>
          <a:ext cx="3077" cy="439248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0.28278</cdr:x>
      <cdr:y>0.08702</cdr:y>
    </cdr:from>
    <cdr:to>
      <cdr:x>0.30553</cdr:x>
      <cdr:y>0.10888</cdr:y>
    </cdr:to>
    <cdr:sp macro="" textlink="">
      <cdr:nvSpPr>
        <cdr:cNvPr id="10" name="Oval 9">
          <a:extLst xmlns:a="http://schemas.openxmlformats.org/drawingml/2006/main">
            <a:ext uri="{FF2B5EF4-FFF2-40B4-BE49-F238E27FC236}">
              <a16:creationId xmlns:a16="http://schemas.microsoft.com/office/drawing/2014/main" id="{0F3C4C37-9EE3-9494-7093-130806754FC1}"/>
            </a:ext>
          </a:extLst>
        </cdr:cNvPr>
        <cdr:cNvSpPr/>
      </cdr:nvSpPr>
      <cdr:spPr>
        <a:xfrm xmlns:a="http://schemas.openxmlformats.org/drawingml/2006/main">
          <a:off x="1029858" y="288356"/>
          <a:ext cx="82853" cy="72435"/>
        </a:xfrm>
        <a:prstGeom xmlns:a="http://schemas.openxmlformats.org/drawingml/2006/main" prst="ellipse">
          <a:avLst/>
        </a:prstGeom>
        <a:solidFill xmlns:a="http://schemas.openxmlformats.org/drawingml/2006/main">
          <a:srgbClr val="D17ECA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 dirty="0"/>
        </a:p>
      </cdr:txBody>
    </cdr:sp>
  </cdr:relSizeAnchor>
  <cdr:relSizeAnchor xmlns:cdr="http://schemas.openxmlformats.org/drawingml/2006/chartDrawing">
    <cdr:from>
      <cdr:x>0.14959</cdr:x>
      <cdr:y>0.09795</cdr:y>
    </cdr:from>
    <cdr:to>
      <cdr:x>0.28278</cdr:x>
      <cdr:y>0.0989</cdr:y>
    </cdr:to>
    <cdr:cxnSp macro="">
      <cdr:nvCxnSpPr>
        <cdr:cNvPr id="11" name="Straight Connector 10">
          <a:extLst xmlns:a="http://schemas.openxmlformats.org/drawingml/2006/main">
            <a:ext uri="{FF2B5EF4-FFF2-40B4-BE49-F238E27FC236}">
              <a16:creationId xmlns:a16="http://schemas.microsoft.com/office/drawing/2014/main" id="{B7390114-7A02-6EAF-4B21-85603FFC465D}"/>
            </a:ext>
          </a:extLst>
        </cdr:cNvPr>
        <cdr:cNvCxnSpPr>
          <a:cxnSpLocks xmlns:a="http://schemas.openxmlformats.org/drawingml/2006/main"/>
          <a:stCxn xmlns:a="http://schemas.openxmlformats.org/drawingml/2006/main" id="8" idx="6"/>
          <a:endCxn xmlns:a="http://schemas.openxmlformats.org/drawingml/2006/main" id="10" idx="2"/>
        </cdr:cNvCxnSpPr>
      </cdr:nvCxnSpPr>
      <cdr:spPr>
        <a:xfrm xmlns:a="http://schemas.openxmlformats.org/drawingml/2006/main" flipV="1">
          <a:off x="544788" y="324574"/>
          <a:ext cx="485070" cy="3147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0.43872</cdr:x>
      <cdr:y>0.08779</cdr:y>
    </cdr:from>
    <cdr:to>
      <cdr:x>0.46147</cdr:x>
      <cdr:y>0.10964</cdr:y>
    </cdr:to>
    <cdr:sp macro="" textlink="">
      <cdr:nvSpPr>
        <cdr:cNvPr id="14" name="Oval 13">
          <a:extLst xmlns:a="http://schemas.openxmlformats.org/drawingml/2006/main">
            <a:ext uri="{FF2B5EF4-FFF2-40B4-BE49-F238E27FC236}">
              <a16:creationId xmlns:a16="http://schemas.microsoft.com/office/drawing/2014/main" id="{448FB67D-6B4C-6FE0-223A-78757D4C3B6A}"/>
            </a:ext>
          </a:extLst>
        </cdr:cNvPr>
        <cdr:cNvSpPr/>
      </cdr:nvSpPr>
      <cdr:spPr>
        <a:xfrm xmlns:a="http://schemas.openxmlformats.org/drawingml/2006/main">
          <a:off x="1597772" y="290883"/>
          <a:ext cx="82853" cy="72434"/>
        </a:xfrm>
        <a:prstGeom xmlns:a="http://schemas.openxmlformats.org/drawingml/2006/main" prst="ellipse">
          <a:avLst/>
        </a:prstGeom>
        <a:solidFill xmlns:a="http://schemas.openxmlformats.org/drawingml/2006/main">
          <a:srgbClr val="D17ECA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 dirty="0"/>
        </a:p>
      </cdr:txBody>
    </cdr:sp>
  </cdr:relSizeAnchor>
  <cdr:relSizeAnchor xmlns:cdr="http://schemas.openxmlformats.org/drawingml/2006/chartDrawing">
    <cdr:from>
      <cdr:x>0.30553</cdr:x>
      <cdr:y>0.09872</cdr:y>
    </cdr:from>
    <cdr:to>
      <cdr:x>0.43872</cdr:x>
      <cdr:y>0.09967</cdr:y>
    </cdr:to>
    <cdr:cxnSp macro="">
      <cdr:nvCxnSpPr>
        <cdr:cNvPr id="15" name="Straight Connector 14">
          <a:extLst xmlns:a="http://schemas.openxmlformats.org/drawingml/2006/main">
            <a:ext uri="{FF2B5EF4-FFF2-40B4-BE49-F238E27FC236}">
              <a16:creationId xmlns:a16="http://schemas.microsoft.com/office/drawing/2014/main" id="{C6FDEE32-D176-8ABE-5FC9-4ED7A6AACCFC}"/>
            </a:ext>
          </a:extLst>
        </cdr:cNvPr>
        <cdr:cNvCxnSpPr>
          <a:cxnSpLocks xmlns:a="http://schemas.openxmlformats.org/drawingml/2006/main"/>
          <a:endCxn xmlns:a="http://schemas.openxmlformats.org/drawingml/2006/main" id="14" idx="2"/>
        </cdr:cNvCxnSpPr>
      </cdr:nvCxnSpPr>
      <cdr:spPr>
        <a:xfrm xmlns:a="http://schemas.openxmlformats.org/drawingml/2006/main" flipV="1">
          <a:off x="1112711" y="327100"/>
          <a:ext cx="485061" cy="3148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0.59412</cdr:x>
      <cdr:y>0.08587</cdr:y>
    </cdr:from>
    <cdr:to>
      <cdr:x>0.61687</cdr:x>
      <cdr:y>0.10772</cdr:y>
    </cdr:to>
    <cdr:sp macro="" textlink="">
      <cdr:nvSpPr>
        <cdr:cNvPr id="16" name="Oval 15">
          <a:extLst xmlns:a="http://schemas.openxmlformats.org/drawingml/2006/main">
            <a:ext uri="{FF2B5EF4-FFF2-40B4-BE49-F238E27FC236}">
              <a16:creationId xmlns:a16="http://schemas.microsoft.com/office/drawing/2014/main" id="{08412570-42D6-429A-2D30-15A25C2FD96F}"/>
            </a:ext>
          </a:extLst>
        </cdr:cNvPr>
        <cdr:cNvSpPr/>
      </cdr:nvSpPr>
      <cdr:spPr>
        <a:xfrm xmlns:a="http://schemas.openxmlformats.org/drawingml/2006/main">
          <a:off x="2163721" y="284549"/>
          <a:ext cx="82853" cy="72402"/>
        </a:xfrm>
        <a:prstGeom xmlns:a="http://schemas.openxmlformats.org/drawingml/2006/main" prst="ellipse">
          <a:avLst/>
        </a:prstGeom>
        <a:solidFill xmlns:a="http://schemas.openxmlformats.org/drawingml/2006/main">
          <a:srgbClr val="D17ECA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 dirty="0"/>
        </a:p>
      </cdr:txBody>
    </cdr:sp>
  </cdr:relSizeAnchor>
  <cdr:relSizeAnchor xmlns:cdr="http://schemas.openxmlformats.org/drawingml/2006/chartDrawing">
    <cdr:from>
      <cdr:x>0.46093</cdr:x>
      <cdr:y>0.0968</cdr:y>
    </cdr:from>
    <cdr:to>
      <cdr:x>0.59412</cdr:x>
      <cdr:y>0.09775</cdr:y>
    </cdr:to>
    <cdr:cxnSp macro="">
      <cdr:nvCxnSpPr>
        <cdr:cNvPr id="17" name="Straight Connector 16">
          <a:extLst xmlns:a="http://schemas.openxmlformats.org/drawingml/2006/main">
            <a:ext uri="{FF2B5EF4-FFF2-40B4-BE49-F238E27FC236}">
              <a16:creationId xmlns:a16="http://schemas.microsoft.com/office/drawing/2014/main" id="{EE6121E6-0723-ADAC-DA29-774D67CE75E7}"/>
            </a:ext>
          </a:extLst>
        </cdr:cNvPr>
        <cdr:cNvCxnSpPr>
          <a:cxnSpLocks xmlns:a="http://schemas.openxmlformats.org/drawingml/2006/main"/>
          <a:endCxn xmlns:a="http://schemas.openxmlformats.org/drawingml/2006/main" id="16" idx="2"/>
        </cdr:cNvCxnSpPr>
      </cdr:nvCxnSpPr>
      <cdr:spPr>
        <a:xfrm xmlns:a="http://schemas.openxmlformats.org/drawingml/2006/main" flipV="1">
          <a:off x="1678660" y="320766"/>
          <a:ext cx="485061" cy="3148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0.75905</cdr:x>
      <cdr:y>0.08682</cdr:y>
    </cdr:from>
    <cdr:to>
      <cdr:x>0.7818</cdr:x>
      <cdr:y>0.10867</cdr:y>
    </cdr:to>
    <cdr:sp macro="" textlink="">
      <cdr:nvSpPr>
        <cdr:cNvPr id="18" name="Oval 17">
          <a:extLst xmlns:a="http://schemas.openxmlformats.org/drawingml/2006/main">
            <a:ext uri="{FF2B5EF4-FFF2-40B4-BE49-F238E27FC236}">
              <a16:creationId xmlns:a16="http://schemas.microsoft.com/office/drawing/2014/main" id="{4D89DB63-11C8-F70B-AE8F-F6CAFE302BB1}"/>
            </a:ext>
          </a:extLst>
        </cdr:cNvPr>
        <cdr:cNvSpPr/>
      </cdr:nvSpPr>
      <cdr:spPr>
        <a:xfrm xmlns:a="http://schemas.openxmlformats.org/drawingml/2006/main">
          <a:off x="2764373" y="287676"/>
          <a:ext cx="82853" cy="72402"/>
        </a:xfrm>
        <a:prstGeom xmlns:a="http://schemas.openxmlformats.org/drawingml/2006/main" prst="ellipse">
          <a:avLst/>
        </a:prstGeom>
        <a:solidFill xmlns:a="http://schemas.openxmlformats.org/drawingml/2006/main">
          <a:srgbClr val="D17ECA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 dirty="0"/>
        </a:p>
      </cdr:txBody>
    </cdr:sp>
  </cdr:relSizeAnchor>
  <cdr:relSizeAnchor xmlns:cdr="http://schemas.openxmlformats.org/drawingml/2006/chartDrawing">
    <cdr:from>
      <cdr:x>0.61687</cdr:x>
      <cdr:y>0.0968</cdr:y>
    </cdr:from>
    <cdr:to>
      <cdr:x>0.75905</cdr:x>
      <cdr:y>0.09774</cdr:y>
    </cdr:to>
    <cdr:cxnSp macro="">
      <cdr:nvCxnSpPr>
        <cdr:cNvPr id="19" name="Straight Connector 18">
          <a:extLst xmlns:a="http://schemas.openxmlformats.org/drawingml/2006/main">
            <a:ext uri="{FF2B5EF4-FFF2-40B4-BE49-F238E27FC236}">
              <a16:creationId xmlns:a16="http://schemas.microsoft.com/office/drawing/2014/main" id="{26F2AD94-DF06-0FD3-B39F-D15D2F0FCD80}"/>
            </a:ext>
          </a:extLst>
        </cdr:cNvPr>
        <cdr:cNvCxnSpPr>
          <a:cxnSpLocks xmlns:a="http://schemas.openxmlformats.org/drawingml/2006/main"/>
          <a:stCxn xmlns:a="http://schemas.openxmlformats.org/drawingml/2006/main" id="16" idx="6"/>
          <a:endCxn xmlns:a="http://schemas.openxmlformats.org/drawingml/2006/main" id="18" idx="2"/>
        </cdr:cNvCxnSpPr>
      </cdr:nvCxnSpPr>
      <cdr:spPr>
        <a:xfrm xmlns:a="http://schemas.openxmlformats.org/drawingml/2006/main">
          <a:off x="2246563" y="320738"/>
          <a:ext cx="517810" cy="3139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0.91203</cdr:x>
      <cdr:y>0.0867</cdr:y>
    </cdr:from>
    <cdr:to>
      <cdr:x>0.93478</cdr:x>
      <cdr:y>0.10855</cdr:y>
    </cdr:to>
    <cdr:sp macro="" textlink="">
      <cdr:nvSpPr>
        <cdr:cNvPr id="20" name="Oval 19">
          <a:extLst xmlns:a="http://schemas.openxmlformats.org/drawingml/2006/main">
            <a:ext uri="{FF2B5EF4-FFF2-40B4-BE49-F238E27FC236}">
              <a16:creationId xmlns:a16="http://schemas.microsoft.com/office/drawing/2014/main" id="{CE6E8E53-227D-568D-4204-682F21118DA1}"/>
            </a:ext>
          </a:extLst>
        </cdr:cNvPr>
        <cdr:cNvSpPr/>
      </cdr:nvSpPr>
      <cdr:spPr>
        <a:xfrm xmlns:a="http://schemas.openxmlformats.org/drawingml/2006/main">
          <a:off x="3321491" y="287277"/>
          <a:ext cx="82853" cy="72402"/>
        </a:xfrm>
        <a:prstGeom xmlns:a="http://schemas.openxmlformats.org/drawingml/2006/main" prst="ellipse">
          <a:avLst/>
        </a:prstGeom>
        <a:solidFill xmlns:a="http://schemas.openxmlformats.org/drawingml/2006/main">
          <a:srgbClr val="D17ECA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 dirty="0"/>
        </a:p>
      </cdr:txBody>
    </cdr:sp>
  </cdr:relSizeAnchor>
  <cdr:relSizeAnchor xmlns:cdr="http://schemas.openxmlformats.org/drawingml/2006/chartDrawing">
    <cdr:from>
      <cdr:x>0.76985</cdr:x>
      <cdr:y>0.09668</cdr:y>
    </cdr:from>
    <cdr:to>
      <cdr:x>0.91203</cdr:x>
      <cdr:y>0.09762</cdr:y>
    </cdr:to>
    <cdr:cxnSp macro="">
      <cdr:nvCxnSpPr>
        <cdr:cNvPr id="21" name="Straight Connector 20">
          <a:extLst xmlns:a="http://schemas.openxmlformats.org/drawingml/2006/main">
            <a:ext uri="{FF2B5EF4-FFF2-40B4-BE49-F238E27FC236}">
              <a16:creationId xmlns:a16="http://schemas.microsoft.com/office/drawing/2014/main" id="{F05C5051-3D54-F71E-9AF3-1941A7DFFAA1}"/>
            </a:ext>
          </a:extLst>
        </cdr:cNvPr>
        <cdr:cNvCxnSpPr>
          <a:cxnSpLocks xmlns:a="http://schemas.openxmlformats.org/drawingml/2006/main"/>
          <a:endCxn xmlns:a="http://schemas.openxmlformats.org/drawingml/2006/main" id="20" idx="2"/>
        </cdr:cNvCxnSpPr>
      </cdr:nvCxnSpPr>
      <cdr:spPr>
        <a:xfrm xmlns:a="http://schemas.openxmlformats.org/drawingml/2006/main">
          <a:off x="2803690" y="320346"/>
          <a:ext cx="517801" cy="3115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0.1237</cdr:x>
      <cdr:y>0.73462</cdr:y>
    </cdr:from>
    <cdr:to>
      <cdr:x>0.14645</cdr:x>
      <cdr:y>0.75649</cdr:y>
    </cdr:to>
    <cdr:sp macro="" textlink="">
      <cdr:nvSpPr>
        <cdr:cNvPr id="2" name="Oval 1">
          <a:extLst xmlns:a="http://schemas.openxmlformats.org/drawingml/2006/main">
            <a:ext uri="{FF2B5EF4-FFF2-40B4-BE49-F238E27FC236}">
              <a16:creationId xmlns:a16="http://schemas.microsoft.com/office/drawing/2014/main" id="{3BFD337F-9681-7C34-EB69-79F9FEC03DEB}"/>
            </a:ext>
          </a:extLst>
        </cdr:cNvPr>
        <cdr:cNvSpPr/>
      </cdr:nvSpPr>
      <cdr:spPr>
        <a:xfrm xmlns:a="http://schemas.openxmlformats.org/drawingml/2006/main">
          <a:off x="450500" y="2434233"/>
          <a:ext cx="82852" cy="72468"/>
        </a:xfrm>
        <a:prstGeom xmlns:a="http://schemas.openxmlformats.org/drawingml/2006/main" prst="ellipse">
          <a:avLst/>
        </a:prstGeom>
        <a:solidFill xmlns:a="http://schemas.openxmlformats.org/drawingml/2006/main">
          <a:srgbClr val="D17ECA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0.1237</cdr:x>
      <cdr:y>0.57295</cdr:y>
    </cdr:from>
    <cdr:to>
      <cdr:x>0.14645</cdr:x>
      <cdr:y>0.59481</cdr:y>
    </cdr:to>
    <cdr:sp macro="" textlink="">
      <cdr:nvSpPr>
        <cdr:cNvPr id="3" name="Oval 2">
          <a:extLst xmlns:a="http://schemas.openxmlformats.org/drawingml/2006/main">
            <a:ext uri="{FF2B5EF4-FFF2-40B4-BE49-F238E27FC236}">
              <a16:creationId xmlns:a16="http://schemas.microsoft.com/office/drawing/2014/main" id="{3BFD337F-9681-7C34-EB69-79F9FEC03DEB}"/>
            </a:ext>
          </a:extLst>
        </cdr:cNvPr>
        <cdr:cNvSpPr/>
      </cdr:nvSpPr>
      <cdr:spPr>
        <a:xfrm xmlns:a="http://schemas.openxmlformats.org/drawingml/2006/main">
          <a:off x="450500" y="1898504"/>
          <a:ext cx="82852" cy="72435"/>
        </a:xfrm>
        <a:prstGeom xmlns:a="http://schemas.openxmlformats.org/drawingml/2006/main" prst="ellipse">
          <a:avLst/>
        </a:prstGeom>
        <a:solidFill xmlns:a="http://schemas.openxmlformats.org/drawingml/2006/main">
          <a:srgbClr val="D17ECA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 dirty="0"/>
        </a:p>
      </cdr:txBody>
    </cdr:sp>
  </cdr:relSizeAnchor>
  <cdr:relSizeAnchor xmlns:cdr="http://schemas.openxmlformats.org/drawingml/2006/chartDrawing">
    <cdr:from>
      <cdr:x>0.13507</cdr:x>
      <cdr:y>0.59481</cdr:y>
    </cdr:from>
    <cdr:to>
      <cdr:x>0.13507</cdr:x>
      <cdr:y>0.73462</cdr:y>
    </cdr:to>
    <cdr:cxnSp macro="">
      <cdr:nvCxnSpPr>
        <cdr:cNvPr id="12" name="Straight Connector 11">
          <a:extLst xmlns:a="http://schemas.openxmlformats.org/drawingml/2006/main">
            <a:ext uri="{FF2B5EF4-FFF2-40B4-BE49-F238E27FC236}">
              <a16:creationId xmlns:a16="http://schemas.microsoft.com/office/drawing/2014/main" id="{BF9A7C3C-0E0D-7AEE-8F1B-769F0F0BF556}"/>
            </a:ext>
          </a:extLst>
        </cdr:cNvPr>
        <cdr:cNvCxnSpPr>
          <a:cxnSpLocks xmlns:a="http://schemas.openxmlformats.org/drawingml/2006/main"/>
          <a:stCxn xmlns:a="http://schemas.openxmlformats.org/drawingml/2006/main" id="3" idx="4"/>
          <a:endCxn xmlns:a="http://schemas.openxmlformats.org/drawingml/2006/main" id="2" idx="0"/>
        </cdr:cNvCxnSpPr>
      </cdr:nvCxnSpPr>
      <cdr:spPr>
        <a:xfrm xmlns:a="http://schemas.openxmlformats.org/drawingml/2006/main">
          <a:off x="491926" y="1970939"/>
          <a:ext cx="0" cy="463294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0.13507</cdr:x>
      <cdr:y>0.75649</cdr:y>
    </cdr:from>
    <cdr:to>
      <cdr:x>0.13507</cdr:x>
      <cdr:y>0.90275</cdr:y>
    </cdr:to>
    <cdr:cxnSp macro="">
      <cdr:nvCxnSpPr>
        <cdr:cNvPr id="13" name="Straight Connector 12">
          <a:extLst xmlns:a="http://schemas.openxmlformats.org/drawingml/2006/main">
            <a:ext uri="{FF2B5EF4-FFF2-40B4-BE49-F238E27FC236}">
              <a16:creationId xmlns:a16="http://schemas.microsoft.com/office/drawing/2014/main" id="{BF9A7C3C-0E0D-7AEE-8F1B-769F0F0BF556}"/>
            </a:ext>
          </a:extLst>
        </cdr:cNvPr>
        <cdr:cNvCxnSpPr>
          <a:cxnSpLocks xmlns:a="http://schemas.openxmlformats.org/drawingml/2006/main"/>
          <a:stCxn xmlns:a="http://schemas.openxmlformats.org/drawingml/2006/main" id="2" idx="4"/>
        </cdr:cNvCxnSpPr>
      </cdr:nvCxnSpPr>
      <cdr:spPr>
        <a:xfrm xmlns:a="http://schemas.openxmlformats.org/drawingml/2006/main">
          <a:off x="491908" y="2506701"/>
          <a:ext cx="0" cy="484643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0.14645</cdr:x>
      <cdr:y>0.58264</cdr:y>
    </cdr:from>
    <cdr:to>
      <cdr:x>0.28515</cdr:x>
      <cdr:y>0.58388</cdr:y>
    </cdr:to>
    <cdr:cxnSp macro="">
      <cdr:nvCxnSpPr>
        <cdr:cNvPr id="4" name="Straight Connector 3">
          <a:extLst xmlns:a="http://schemas.openxmlformats.org/drawingml/2006/main">
            <a:ext uri="{FF2B5EF4-FFF2-40B4-BE49-F238E27FC236}">
              <a16:creationId xmlns:a16="http://schemas.microsoft.com/office/drawing/2014/main" id="{1ECCABEC-1CFF-E7CB-4761-C6EF8894F000}"/>
            </a:ext>
          </a:extLst>
        </cdr:cNvPr>
        <cdr:cNvCxnSpPr>
          <a:cxnSpLocks xmlns:a="http://schemas.openxmlformats.org/drawingml/2006/main"/>
          <a:stCxn xmlns:a="http://schemas.openxmlformats.org/drawingml/2006/main" id="6" idx="2"/>
          <a:endCxn xmlns:a="http://schemas.openxmlformats.org/drawingml/2006/main" id="3" idx="6"/>
        </cdr:cNvCxnSpPr>
      </cdr:nvCxnSpPr>
      <cdr:spPr>
        <a:xfrm xmlns:a="http://schemas.openxmlformats.org/drawingml/2006/main" flipH="1">
          <a:off x="533352" y="1930631"/>
          <a:ext cx="505129" cy="4091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0.28515</cdr:x>
      <cdr:y>0.57171</cdr:y>
    </cdr:from>
    <cdr:to>
      <cdr:x>0.3079</cdr:x>
      <cdr:y>0.59357</cdr:y>
    </cdr:to>
    <cdr:sp macro="" textlink="">
      <cdr:nvSpPr>
        <cdr:cNvPr id="6" name="Oval 5">
          <a:extLst xmlns:a="http://schemas.openxmlformats.org/drawingml/2006/main">
            <a:ext uri="{FF2B5EF4-FFF2-40B4-BE49-F238E27FC236}">
              <a16:creationId xmlns:a16="http://schemas.microsoft.com/office/drawing/2014/main" id="{4D9E5C37-D91C-C349-9187-B882EEE9C068}"/>
            </a:ext>
          </a:extLst>
        </cdr:cNvPr>
        <cdr:cNvSpPr/>
      </cdr:nvSpPr>
      <cdr:spPr>
        <a:xfrm xmlns:a="http://schemas.openxmlformats.org/drawingml/2006/main">
          <a:off x="1038481" y="1894413"/>
          <a:ext cx="82852" cy="72435"/>
        </a:xfrm>
        <a:prstGeom xmlns:a="http://schemas.openxmlformats.org/drawingml/2006/main" prst="ellipse">
          <a:avLst/>
        </a:prstGeom>
        <a:solidFill xmlns:a="http://schemas.openxmlformats.org/drawingml/2006/main">
          <a:srgbClr val="D17ECA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 dirty="0"/>
        </a:p>
      </cdr:txBody>
    </cdr:sp>
  </cdr:relSizeAnchor>
  <cdr:relSizeAnchor xmlns:cdr="http://schemas.openxmlformats.org/drawingml/2006/chartDrawing">
    <cdr:from>
      <cdr:x>0.2855</cdr:x>
      <cdr:y>0.40573</cdr:y>
    </cdr:from>
    <cdr:to>
      <cdr:x>0.30825</cdr:x>
      <cdr:y>0.42759</cdr:y>
    </cdr:to>
    <cdr:sp macro="" textlink="">
      <cdr:nvSpPr>
        <cdr:cNvPr id="5" name="Oval 4">
          <a:extLst xmlns:a="http://schemas.openxmlformats.org/drawingml/2006/main">
            <a:ext uri="{FF2B5EF4-FFF2-40B4-BE49-F238E27FC236}">
              <a16:creationId xmlns:a16="http://schemas.microsoft.com/office/drawing/2014/main" id="{F0A5A2B5-929D-E85E-9046-574F2CAF6515}"/>
            </a:ext>
          </a:extLst>
        </cdr:cNvPr>
        <cdr:cNvSpPr/>
      </cdr:nvSpPr>
      <cdr:spPr>
        <a:xfrm xmlns:a="http://schemas.openxmlformats.org/drawingml/2006/main">
          <a:off x="1039755" y="1344404"/>
          <a:ext cx="82853" cy="72434"/>
        </a:xfrm>
        <a:prstGeom xmlns:a="http://schemas.openxmlformats.org/drawingml/2006/main" prst="ellipse">
          <a:avLst/>
        </a:prstGeom>
        <a:solidFill xmlns:a="http://schemas.openxmlformats.org/drawingml/2006/main">
          <a:srgbClr val="D17ECA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 dirty="0"/>
        </a:p>
      </cdr:txBody>
    </cdr:sp>
  </cdr:relSizeAnchor>
  <cdr:relSizeAnchor xmlns:cdr="http://schemas.openxmlformats.org/drawingml/2006/chartDrawing">
    <cdr:from>
      <cdr:x>0.29653</cdr:x>
      <cdr:y>0.42749</cdr:y>
    </cdr:from>
    <cdr:to>
      <cdr:x>0.29764</cdr:x>
      <cdr:y>0.57171</cdr:y>
    </cdr:to>
    <cdr:cxnSp macro="">
      <cdr:nvCxnSpPr>
        <cdr:cNvPr id="7" name="Straight Connector 6">
          <a:extLst xmlns:a="http://schemas.openxmlformats.org/drawingml/2006/main">
            <a:ext uri="{FF2B5EF4-FFF2-40B4-BE49-F238E27FC236}">
              <a16:creationId xmlns:a16="http://schemas.microsoft.com/office/drawing/2014/main" id="{44172C5D-D3B4-540E-E5DB-6B0B8CCBA243}"/>
            </a:ext>
          </a:extLst>
        </cdr:cNvPr>
        <cdr:cNvCxnSpPr>
          <a:cxnSpLocks xmlns:a="http://schemas.openxmlformats.org/drawingml/2006/main"/>
          <a:endCxn xmlns:a="http://schemas.openxmlformats.org/drawingml/2006/main" id="6" idx="0"/>
        </cdr:cNvCxnSpPr>
      </cdr:nvCxnSpPr>
      <cdr:spPr>
        <a:xfrm xmlns:a="http://schemas.openxmlformats.org/drawingml/2006/main" flipH="1">
          <a:off x="1079907" y="1416529"/>
          <a:ext cx="4062" cy="477877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0.2855</cdr:x>
      <cdr:y>0.24763</cdr:y>
    </cdr:from>
    <cdr:to>
      <cdr:x>0.30825</cdr:x>
      <cdr:y>0.26949</cdr:y>
    </cdr:to>
    <cdr:sp macro="" textlink="">
      <cdr:nvSpPr>
        <cdr:cNvPr id="8" name="Oval 7">
          <a:extLst xmlns:a="http://schemas.openxmlformats.org/drawingml/2006/main">
            <a:ext uri="{FF2B5EF4-FFF2-40B4-BE49-F238E27FC236}">
              <a16:creationId xmlns:a16="http://schemas.microsoft.com/office/drawing/2014/main" id="{B37ABF11-5030-21A2-E7B0-B49FC4D4B78C}"/>
            </a:ext>
          </a:extLst>
        </cdr:cNvPr>
        <cdr:cNvSpPr/>
      </cdr:nvSpPr>
      <cdr:spPr>
        <a:xfrm xmlns:a="http://schemas.openxmlformats.org/drawingml/2006/main">
          <a:off x="1039755" y="820528"/>
          <a:ext cx="82853" cy="72435"/>
        </a:xfrm>
        <a:prstGeom xmlns:a="http://schemas.openxmlformats.org/drawingml/2006/main" prst="ellipse">
          <a:avLst/>
        </a:prstGeom>
        <a:solidFill xmlns:a="http://schemas.openxmlformats.org/drawingml/2006/main">
          <a:srgbClr val="D17ECA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 dirty="0"/>
        </a:p>
      </cdr:txBody>
    </cdr:sp>
  </cdr:relSizeAnchor>
  <cdr:relSizeAnchor xmlns:cdr="http://schemas.openxmlformats.org/drawingml/2006/chartDrawing">
    <cdr:from>
      <cdr:x>0.29688</cdr:x>
      <cdr:y>0.26949</cdr:y>
    </cdr:from>
    <cdr:to>
      <cdr:x>0.29688</cdr:x>
      <cdr:y>0.40573</cdr:y>
    </cdr:to>
    <cdr:cxnSp macro="">
      <cdr:nvCxnSpPr>
        <cdr:cNvPr id="9" name="Straight Connector 8">
          <a:extLst xmlns:a="http://schemas.openxmlformats.org/drawingml/2006/main">
            <a:ext uri="{FF2B5EF4-FFF2-40B4-BE49-F238E27FC236}">
              <a16:creationId xmlns:a16="http://schemas.microsoft.com/office/drawing/2014/main" id="{037CC988-4CE5-BFA2-FE27-8A99B3028DBE}"/>
            </a:ext>
          </a:extLst>
        </cdr:cNvPr>
        <cdr:cNvCxnSpPr>
          <a:cxnSpLocks xmlns:a="http://schemas.openxmlformats.org/drawingml/2006/main"/>
          <a:stCxn xmlns:a="http://schemas.openxmlformats.org/drawingml/2006/main" id="8" idx="4"/>
          <a:endCxn xmlns:a="http://schemas.openxmlformats.org/drawingml/2006/main" id="5" idx="0"/>
        </cdr:cNvCxnSpPr>
      </cdr:nvCxnSpPr>
      <cdr:spPr>
        <a:xfrm xmlns:a="http://schemas.openxmlformats.org/drawingml/2006/main">
          <a:off x="1081182" y="892963"/>
          <a:ext cx="0" cy="451455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0.30825</cdr:x>
      <cdr:y>0.25808</cdr:y>
    </cdr:from>
    <cdr:to>
      <cdr:x>0.44427</cdr:x>
      <cdr:y>0.25856</cdr:y>
    </cdr:to>
    <cdr:cxnSp macro="">
      <cdr:nvCxnSpPr>
        <cdr:cNvPr id="14" name="Straight Connector 13">
          <a:extLst xmlns:a="http://schemas.openxmlformats.org/drawingml/2006/main">
            <a:ext uri="{FF2B5EF4-FFF2-40B4-BE49-F238E27FC236}">
              <a16:creationId xmlns:a16="http://schemas.microsoft.com/office/drawing/2014/main" id="{ABDF366F-0225-2162-2566-D4D90810A547}"/>
            </a:ext>
          </a:extLst>
        </cdr:cNvPr>
        <cdr:cNvCxnSpPr>
          <a:cxnSpLocks xmlns:a="http://schemas.openxmlformats.org/drawingml/2006/main"/>
          <a:endCxn xmlns:a="http://schemas.openxmlformats.org/drawingml/2006/main" id="8" idx="6"/>
        </cdr:cNvCxnSpPr>
      </cdr:nvCxnSpPr>
      <cdr:spPr>
        <a:xfrm xmlns:a="http://schemas.openxmlformats.org/drawingml/2006/main" flipH="1">
          <a:off x="1122608" y="855176"/>
          <a:ext cx="495384" cy="1570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0.44427</cdr:x>
      <cdr:y>0.24775</cdr:y>
    </cdr:from>
    <cdr:to>
      <cdr:x>0.46702</cdr:x>
      <cdr:y>0.26961</cdr:y>
    </cdr:to>
    <cdr:sp macro="" textlink="">
      <cdr:nvSpPr>
        <cdr:cNvPr id="10" name="Oval 9">
          <a:extLst xmlns:a="http://schemas.openxmlformats.org/drawingml/2006/main">
            <a:ext uri="{FF2B5EF4-FFF2-40B4-BE49-F238E27FC236}">
              <a16:creationId xmlns:a16="http://schemas.microsoft.com/office/drawing/2014/main" id="{394E64EA-8AF8-EACD-81A7-0146472FAE13}"/>
            </a:ext>
          </a:extLst>
        </cdr:cNvPr>
        <cdr:cNvSpPr/>
      </cdr:nvSpPr>
      <cdr:spPr>
        <a:xfrm xmlns:a="http://schemas.openxmlformats.org/drawingml/2006/main">
          <a:off x="1617992" y="820923"/>
          <a:ext cx="82853" cy="72435"/>
        </a:xfrm>
        <a:prstGeom xmlns:a="http://schemas.openxmlformats.org/drawingml/2006/main" prst="ellipse">
          <a:avLst/>
        </a:prstGeom>
        <a:solidFill xmlns:a="http://schemas.openxmlformats.org/drawingml/2006/main">
          <a:srgbClr val="D17ECA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 dirty="0"/>
        </a:p>
      </cdr:txBody>
    </cdr:sp>
  </cdr:relSizeAnchor>
  <cdr:relSizeAnchor xmlns:cdr="http://schemas.openxmlformats.org/drawingml/2006/chartDrawing">
    <cdr:from>
      <cdr:x>0.45348</cdr:x>
      <cdr:y>0.10964</cdr:y>
    </cdr:from>
    <cdr:to>
      <cdr:x>0.45565</cdr:x>
      <cdr:y>0.24775</cdr:y>
    </cdr:to>
    <cdr:cxnSp macro="">
      <cdr:nvCxnSpPr>
        <cdr:cNvPr id="11" name="Straight Connector 10">
          <a:extLst xmlns:a="http://schemas.openxmlformats.org/drawingml/2006/main">
            <a:ext uri="{FF2B5EF4-FFF2-40B4-BE49-F238E27FC236}">
              <a16:creationId xmlns:a16="http://schemas.microsoft.com/office/drawing/2014/main" id="{A496D1C2-1A9C-3490-2A31-6BD5F905A93A}"/>
            </a:ext>
          </a:extLst>
        </cdr:cNvPr>
        <cdr:cNvCxnSpPr>
          <a:cxnSpLocks xmlns:a="http://schemas.openxmlformats.org/drawingml/2006/main"/>
          <a:stCxn xmlns:a="http://schemas.openxmlformats.org/drawingml/2006/main" id="15" idx="4"/>
          <a:endCxn xmlns:a="http://schemas.openxmlformats.org/drawingml/2006/main" id="10" idx="0"/>
        </cdr:cNvCxnSpPr>
      </cdr:nvCxnSpPr>
      <cdr:spPr>
        <a:xfrm xmlns:a="http://schemas.openxmlformats.org/drawingml/2006/main">
          <a:off x="1651500" y="363317"/>
          <a:ext cx="7919" cy="457606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0.4421</cdr:x>
      <cdr:y>0.08778</cdr:y>
    </cdr:from>
    <cdr:to>
      <cdr:x>0.46485</cdr:x>
      <cdr:y>0.10964</cdr:y>
    </cdr:to>
    <cdr:sp macro="" textlink="">
      <cdr:nvSpPr>
        <cdr:cNvPr id="15" name="Oval 14">
          <a:extLst xmlns:a="http://schemas.openxmlformats.org/drawingml/2006/main">
            <a:ext uri="{FF2B5EF4-FFF2-40B4-BE49-F238E27FC236}">
              <a16:creationId xmlns:a16="http://schemas.microsoft.com/office/drawing/2014/main" id="{359DA131-70C4-15D5-00D7-8D13A27BC4D0}"/>
            </a:ext>
          </a:extLst>
        </cdr:cNvPr>
        <cdr:cNvSpPr/>
      </cdr:nvSpPr>
      <cdr:spPr>
        <a:xfrm xmlns:a="http://schemas.openxmlformats.org/drawingml/2006/main">
          <a:off x="1610073" y="290882"/>
          <a:ext cx="82853" cy="72435"/>
        </a:xfrm>
        <a:prstGeom xmlns:a="http://schemas.openxmlformats.org/drawingml/2006/main" prst="ellipse">
          <a:avLst/>
        </a:prstGeom>
        <a:solidFill xmlns:a="http://schemas.openxmlformats.org/drawingml/2006/main">
          <a:srgbClr val="D17ECA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 dirty="0"/>
        </a:p>
      </cdr:txBody>
    </cdr:sp>
  </cdr:relSizeAnchor>
  <cdr:relSizeAnchor xmlns:cdr="http://schemas.openxmlformats.org/drawingml/2006/chartDrawing">
    <cdr:from>
      <cdr:x>0.46485</cdr:x>
      <cdr:y>0.09784</cdr:y>
    </cdr:from>
    <cdr:to>
      <cdr:x>0.60433</cdr:x>
      <cdr:y>0.09871</cdr:y>
    </cdr:to>
    <cdr:cxnSp macro="">
      <cdr:nvCxnSpPr>
        <cdr:cNvPr id="16" name="Straight Connector 15">
          <a:extLst xmlns:a="http://schemas.openxmlformats.org/drawingml/2006/main">
            <a:ext uri="{FF2B5EF4-FFF2-40B4-BE49-F238E27FC236}">
              <a16:creationId xmlns:a16="http://schemas.microsoft.com/office/drawing/2014/main" id="{A730A623-D364-5531-5488-D04FDCE0E523}"/>
            </a:ext>
          </a:extLst>
        </cdr:cNvPr>
        <cdr:cNvCxnSpPr>
          <a:cxnSpLocks xmlns:a="http://schemas.openxmlformats.org/drawingml/2006/main"/>
          <a:stCxn xmlns:a="http://schemas.openxmlformats.org/drawingml/2006/main" id="17" idx="2"/>
          <a:endCxn xmlns:a="http://schemas.openxmlformats.org/drawingml/2006/main" id="15" idx="6"/>
        </cdr:cNvCxnSpPr>
      </cdr:nvCxnSpPr>
      <cdr:spPr>
        <a:xfrm xmlns:a="http://schemas.openxmlformats.org/drawingml/2006/main" flipH="1">
          <a:off x="1692925" y="324187"/>
          <a:ext cx="507959" cy="2897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0.60433</cdr:x>
      <cdr:y>0.08691</cdr:y>
    </cdr:from>
    <cdr:to>
      <cdr:x>0.62708</cdr:x>
      <cdr:y>0.10877</cdr:y>
    </cdr:to>
    <cdr:sp macro="" textlink="">
      <cdr:nvSpPr>
        <cdr:cNvPr id="17" name="Oval 16">
          <a:extLst xmlns:a="http://schemas.openxmlformats.org/drawingml/2006/main">
            <a:ext uri="{FF2B5EF4-FFF2-40B4-BE49-F238E27FC236}">
              <a16:creationId xmlns:a16="http://schemas.microsoft.com/office/drawing/2014/main" id="{6AB82F8F-2519-C150-AEBA-EFE1261AFBFD}"/>
            </a:ext>
          </a:extLst>
        </cdr:cNvPr>
        <cdr:cNvSpPr/>
      </cdr:nvSpPr>
      <cdr:spPr>
        <a:xfrm xmlns:a="http://schemas.openxmlformats.org/drawingml/2006/main">
          <a:off x="2200884" y="287969"/>
          <a:ext cx="82853" cy="72435"/>
        </a:xfrm>
        <a:prstGeom xmlns:a="http://schemas.openxmlformats.org/drawingml/2006/main" prst="ellipse">
          <a:avLst/>
        </a:prstGeom>
        <a:solidFill xmlns:a="http://schemas.openxmlformats.org/drawingml/2006/main">
          <a:srgbClr val="D17ECA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 dirty="0"/>
        </a:p>
      </cdr:txBody>
    </cdr:sp>
  </cdr:relSizeAnchor>
  <cdr:relSizeAnchor xmlns:cdr="http://schemas.openxmlformats.org/drawingml/2006/chartDrawing">
    <cdr:from>
      <cdr:x>0.76251</cdr:x>
      <cdr:y>0.08691</cdr:y>
    </cdr:from>
    <cdr:to>
      <cdr:x>0.78526</cdr:x>
      <cdr:y>0.10877</cdr:y>
    </cdr:to>
    <cdr:sp macro="" textlink="">
      <cdr:nvSpPr>
        <cdr:cNvPr id="18" name="Oval 17">
          <a:extLst xmlns:a="http://schemas.openxmlformats.org/drawingml/2006/main">
            <a:ext uri="{FF2B5EF4-FFF2-40B4-BE49-F238E27FC236}">
              <a16:creationId xmlns:a16="http://schemas.microsoft.com/office/drawing/2014/main" id="{C8A25A58-40C1-5599-3D9E-4C41147467EA}"/>
            </a:ext>
          </a:extLst>
        </cdr:cNvPr>
        <cdr:cNvSpPr/>
      </cdr:nvSpPr>
      <cdr:spPr>
        <a:xfrm xmlns:a="http://schemas.openxmlformats.org/drawingml/2006/main">
          <a:off x="2776969" y="287983"/>
          <a:ext cx="82852" cy="72435"/>
        </a:xfrm>
        <a:prstGeom xmlns:a="http://schemas.openxmlformats.org/drawingml/2006/main" prst="ellipse">
          <a:avLst/>
        </a:prstGeom>
        <a:solidFill xmlns:a="http://schemas.openxmlformats.org/drawingml/2006/main">
          <a:srgbClr val="D17ECA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 dirty="0"/>
        </a:p>
      </cdr:txBody>
    </cdr:sp>
  </cdr:relSizeAnchor>
  <cdr:relSizeAnchor xmlns:cdr="http://schemas.openxmlformats.org/drawingml/2006/chartDrawing">
    <cdr:from>
      <cdr:x>0.62708</cdr:x>
      <cdr:y>0.09784</cdr:y>
    </cdr:from>
    <cdr:to>
      <cdr:x>0.76251</cdr:x>
      <cdr:y>0.09784</cdr:y>
    </cdr:to>
    <cdr:cxnSp macro="">
      <cdr:nvCxnSpPr>
        <cdr:cNvPr id="19" name="Straight Connector 18">
          <a:extLst xmlns:a="http://schemas.openxmlformats.org/drawingml/2006/main">
            <a:ext uri="{FF2B5EF4-FFF2-40B4-BE49-F238E27FC236}">
              <a16:creationId xmlns:a16="http://schemas.microsoft.com/office/drawing/2014/main" id="{8523D39A-4E6C-A0B8-D0FA-EE309AB30FB2}"/>
            </a:ext>
          </a:extLst>
        </cdr:cNvPr>
        <cdr:cNvCxnSpPr>
          <a:cxnSpLocks xmlns:a="http://schemas.openxmlformats.org/drawingml/2006/main"/>
          <a:stCxn xmlns:a="http://schemas.openxmlformats.org/drawingml/2006/main" id="18" idx="2"/>
          <a:endCxn xmlns:a="http://schemas.openxmlformats.org/drawingml/2006/main" id="17" idx="6"/>
        </cdr:cNvCxnSpPr>
      </cdr:nvCxnSpPr>
      <cdr:spPr>
        <a:xfrm xmlns:a="http://schemas.openxmlformats.org/drawingml/2006/main" flipH="1">
          <a:off x="2283746" y="324201"/>
          <a:ext cx="493223" cy="0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0.78444</cdr:x>
      <cdr:y>0.09542</cdr:y>
    </cdr:from>
    <cdr:to>
      <cdr:x>0.91987</cdr:x>
      <cdr:y>0.09542</cdr:y>
    </cdr:to>
    <cdr:cxnSp macro="">
      <cdr:nvCxnSpPr>
        <cdr:cNvPr id="20" name="Straight Connector 19">
          <a:extLst xmlns:a="http://schemas.openxmlformats.org/drawingml/2006/main">
            <a:ext uri="{FF2B5EF4-FFF2-40B4-BE49-F238E27FC236}">
              <a16:creationId xmlns:a16="http://schemas.microsoft.com/office/drawing/2014/main" id="{8902A5F9-4C62-55D5-0584-9456587817A2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 flipH="1">
          <a:off x="2856847" y="316183"/>
          <a:ext cx="493219" cy="0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0.91987</cdr:x>
      <cdr:y>0.08309</cdr:y>
    </cdr:from>
    <cdr:to>
      <cdr:x>0.94262</cdr:x>
      <cdr:y>0.10495</cdr:y>
    </cdr:to>
    <cdr:sp macro="" textlink="">
      <cdr:nvSpPr>
        <cdr:cNvPr id="21" name="Oval 20">
          <a:extLst xmlns:a="http://schemas.openxmlformats.org/drawingml/2006/main">
            <a:ext uri="{FF2B5EF4-FFF2-40B4-BE49-F238E27FC236}">
              <a16:creationId xmlns:a16="http://schemas.microsoft.com/office/drawing/2014/main" id="{365A659D-88EF-94D2-90BB-4583BCC656B7}"/>
            </a:ext>
          </a:extLst>
        </cdr:cNvPr>
        <cdr:cNvSpPr/>
      </cdr:nvSpPr>
      <cdr:spPr>
        <a:xfrm xmlns:a="http://schemas.openxmlformats.org/drawingml/2006/main">
          <a:off x="3350066" y="275322"/>
          <a:ext cx="82853" cy="72435"/>
        </a:xfrm>
        <a:prstGeom xmlns:a="http://schemas.openxmlformats.org/drawingml/2006/main" prst="ellipse">
          <a:avLst/>
        </a:prstGeom>
        <a:solidFill xmlns:a="http://schemas.openxmlformats.org/drawingml/2006/main">
          <a:srgbClr val="D17ECA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 dirty="0"/>
        </a:p>
      </cdr:txBody>
    </cdr:sp>
  </cdr:relSizeAnchor>
  <cdr:relSizeAnchor xmlns:cdr="http://schemas.openxmlformats.org/drawingml/2006/chartDrawing">
    <cdr:from>
      <cdr:x>0.29791</cdr:x>
      <cdr:y>0.26409</cdr:y>
    </cdr:from>
    <cdr:to>
      <cdr:x>0.46026</cdr:x>
      <cdr:y>0.90611</cdr:y>
    </cdr:to>
    <cdr:sp macro="" textlink="">
      <cdr:nvSpPr>
        <cdr:cNvPr id="22" name="Rectangle 21">
          <a:extLst xmlns:a="http://schemas.openxmlformats.org/drawingml/2006/main">
            <a:ext uri="{FF2B5EF4-FFF2-40B4-BE49-F238E27FC236}">
              <a16:creationId xmlns:a16="http://schemas.microsoft.com/office/drawing/2014/main" id="{DFA6CCD4-8377-37D1-C7F4-0D0D17C7CBDA}"/>
            </a:ext>
          </a:extLst>
        </cdr:cNvPr>
        <cdr:cNvSpPr/>
      </cdr:nvSpPr>
      <cdr:spPr>
        <a:xfrm xmlns:a="http://schemas.openxmlformats.org/drawingml/2006/main">
          <a:off x="1084968" y="875091"/>
          <a:ext cx="591251" cy="2127368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3">
            <a:lumMod val="20000"/>
            <a:lumOff val="80000"/>
          </a:scheme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0.13725</cdr:x>
      <cdr:y>0.58639</cdr:y>
    </cdr:from>
    <cdr:to>
      <cdr:x>0.2996</cdr:x>
      <cdr:y>0.90611</cdr:y>
    </cdr:to>
    <cdr:sp macro="" textlink="">
      <cdr:nvSpPr>
        <cdr:cNvPr id="23" name="Rectangle 22">
          <a:extLst xmlns:a="http://schemas.openxmlformats.org/drawingml/2006/main">
            <a:ext uri="{FF2B5EF4-FFF2-40B4-BE49-F238E27FC236}">
              <a16:creationId xmlns:a16="http://schemas.microsoft.com/office/drawing/2014/main" id="{682AB356-76E9-8EFF-1B6C-BF9DA69BA1CF}"/>
            </a:ext>
          </a:extLst>
        </cdr:cNvPr>
        <cdr:cNvSpPr/>
      </cdr:nvSpPr>
      <cdr:spPr>
        <a:xfrm xmlns:a="http://schemas.openxmlformats.org/drawingml/2006/main">
          <a:off x="499845" y="1943055"/>
          <a:ext cx="591251" cy="1059404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3">
            <a:lumMod val="20000"/>
            <a:lumOff val="80000"/>
          </a:scheme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7:58:59.6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1442 176 8152,'-21'-6'0,"-2"4"0,-6-3 0,-7-1-452,-3 1 0,0 0 282,-4 5 0,2 0 197,-7 0 0,-4 2 68,-2 2 0,-1-2 142,2 3 0,-4-2-112,4 2 1,-2 1 134,1 4 0,2 5-309,4-1 0,1 1 103,-7 4 0,3 4-150,-3 1 0,4 4 71,6 1 1,0 2 36,1 3 0,1-2 61,3 7 0,5-2-15,9 2 1,4 3 13,7-3 0,1 8 160,3 2 1,5-1-204,10-4 0,5 6 67,9 4 0,6-2-165,9 1 1,0-6 42,9 2 0,6-11-56,14-4 0,5 1-65,10-6 0,4 1 313,11-10 1,-42-10 0,1-1-343,6-1 1,1-1 0,5-2 0,2-2 310,3 0 1,3-1 0,3-1 0,2-1-333,2 1 0,2-2 0,5 1 0,1 0 275,5 0 1,1 0 0,3 0 0,1 0-404,0 1 0,0-2 0,1 1 1,-1-1 399,-3-1 1,1-1-1,0 0 1,0-2-1,-1-2 1,1-1-1,1 1 1,-1 0-54,-2 0 1,-1-1 0,-5-1 0,-1-1-179,-7 1 1,-2-2-1,-6-1 1,0-2 100,0 2 1,-1 0 0,-4-1 0,-1-1-65,-3-1 1,-2 0 0,-3-1 0,-1-2-26,-6 2 0,-3-2 0,41-22 376,-10 1 0,-7-3-350,-8-2 1,-8 0 693,-16 1 1,-10-1-419,-9 0 1,-11 0 692,-4 1 1,-11-3-308,-9-2 1,-14 2-225,-15-2 1,-11-4 100,-8-1 0,-13 2-411,-2 3 1,33 24-1,-2 2 27,-4 0 0,0 1 0,-5-3 0,-2 1-48,-2 0 0,-1 2 0,-3 0 1,0 3-184,1 5 0,0 2 0,-6 0 0,0 2 60,-3 4 0,-2 1 0,-9 0 0,-2 1-369,-5 2 1,0 2 0,-5 2 0,-1 2 309,1 1 1,0 3 0,-2 3 0,-2 2 83,31-4 0,0 1 1,0 2-1,-1 1 0,1 2 1,-1-1-69,3 0 0,-1-1 1,1 1-1,-28 9 0,2 0 177,9 0 0,1 1 0,-1 2 0,1 3 0,1 1 0,1 1 0,2-1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8:00:03.5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0 569 8044,'23'-45'-48,"6"-4"0,21 2 48,18-6 0,2 4 0,17-11 0,3-1 0,-16 10 0,1 0 0,-1 0 0,1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8:01:25.9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1 292 7809,'0'-14'1051,"0"4"-606,0 0 0,1 7 151,4-2 0,3-1-387,7 1 0,6 0-301,3 5 0,4 0-200,1 0 1,0 0-477,0 0 0,5 0-1040,0 0 1808,0 0 0,-11 13 0,-2 3 0</inkml:trace>
  <inkml:trace contextRef="#ctx0" brushRef="#br0" timeOffset="124">117 380 7809,'-19'0'166,"-1"0"1,6 0 828,4 0-706,0 0-392,2 0 0,8 1-96,10 4 0,5-3 161,4 3 1,2-4 37,3-1 0,62-13 0,10-3 0</inkml:trace>
  <inkml:trace contextRef="#ctx0" brushRef="#br0" timeOffset="400">540 307 7809,'0'-15'0,"5"1"290,0-1 36,6 7 1,2-3 12,6 6 0,1 0 245,-5 5 0,4 5-203,0 0 0,1 11-81,-6-2 0,1 6-149,0-1 1,-1 2 46,1 4 0,-6 0-351,1-5 1,-7 4-17,2-4 1,-3-1-327,-2-4 375,0-1 0,-7-1-245,-2-3 310,-4-4 0,-2-10 8,1-1 1,5-12-140,5 3 1,2-4 100,2 4 0,0-8-77,0-2 0,5-2 38,0 2 0,8 1-167,1 4 0,2 1-55,9-6 0,-1 6-194,5-2 1,0 6 539,0 4 0,20 10 0,5 8 0</inkml:trace>
  <inkml:trace contextRef="#ctx0" brushRef="#br0" timeOffset="692">1211 321 7809,'0'8'1132,"0"1"-783,0-5 1,-2-2 166,-3 3-384,4 3 1,-6-5-229,7 7-98,0-7-359,0 4 338,0-7 34,0 0 0,0-7 6,0-3 0,5-3-202,0-1 1,4-1 179,-4 1 1,0-1 32,-5 1 0,0-1 926,0 0-608,0 1 1,0-1 334,0 1 1,-1 6 437,-4 3-323,-3 3 0,-7 2-195,0 0 1,1 7 57,-1 2 0,1 9-171,-1 2 0,5 4-80,1-5 0,5 7-465,0-1 1,4 2 232,4 2 0,6-5-1231,10 1 0,2-7 189,7 1 1058,7-3 0,34-14 0,14-4 0</inkml:trace>
  <inkml:trace contextRef="#ctx0" brushRef="#br0" timeOffset="934">1692 263 7809,'8'-19'0,"-3"-1"0,-2-4 606,2 4 0,-4 6 271,4 4-765,-3 7 1,-4-4 54,-3 7 0,2 2-134,-7 3 1,-1 3 200,-8 7 1,2 4 180,-2 0 1,3 6-186,1-6 1,5 7-41,1-2 1,6-1-263,-2 1 0,3-1-107,2 1 0,7-1-557,2-4 1,6-2 245,4 2 1,4-4-49,6-6 0,2 3-63,3-7 0,-2-1-676,7-4 1277,-6 0 0,10-18 0,7-9 0,2-1 0,-1-1 0</inkml:trace>
  <inkml:trace contextRef="#ctx0" brushRef="#br0" timeOffset="1499">2173 350 7809,'8'-14'444,"-3"-1"149,-4 1 1,-1-1-128,0 1 0,0 4 216,0 0-719,0 7 0,-1-4 101,-4 7 0,2 0 42,-7 0 1,0 2 109,-4 3 0,-1 3 117,0 7 1,1 1-182,-1 3 1,2-1-146,4 6 0,-3-4 110,7 4 1,-1-6-67,1 1 1,3-2-263,-2-3 1,2 1 133,2-1 1,2-4-542,2 0 0,5-7 279,5 2 0,2-5-430,4-5 1,-2-3 233,6-7 1,-1-1 84,1-3 0,2-4 265,-7-6 1,1 4 162,-6 1 1,1 0-49,-1-5 0,-1 6 134,-3 4 0,-2 4 1095,-3 5-573,-3-3-76,4 12 1,-8 1-58,-2 9 1,0 6 116,-5 4 0,4-1-325,-5 7 1,7-6-241,-2 5 1,-1-1-157,1 1 1,1-1 157,9-4 0,-1-7-613,5 2 0,3-4 57,7 0 1,-1-4-176,6-6 0,0 0 263,6 0 1,-1-6 27,0-4 1,5-9 367,0-6 1,-5-2-33,-5-2 1,-1-2 225,1-3 0,-3 1-155,-6-5 0,-7 4 208,-3-5 0,-3 6 277,-2-1 1,-5 5 430,0 5 1,-7 4-333,3 11 1,1-3 116,-2 7 1,5 1-449,-5 4 1,6 8-12,-6 6 0,2 7 125,-2 8 1,-1 7-126,6 3 0,-2 3-179,2 2 0,4-2 16,-4-3 0,-2 1-37,3-6 1,-1 5-169,5-5 1,0 0-257,0-5 1,1-6 122,4-3 1,-2-11-215,7-4 0,5-3-427,4-2 0,6-7 346,-6-2 1,7-13-205,-2-7 1,4-1 783,1-9 0,-11-12 0,-1-8 0,2-8 0,0 1 0</inkml:trace>
  <inkml:trace contextRef="#ctx0" brushRef="#br0" timeOffset="1641">2858 103 7809,'0'-23'0,"0"4"0,0-3 1340,0 3 0,-2 6 152,-3 8-843,4 4 1,-6 7-247,7 4 0,0 14-52,0 5 1,0 12-251,0 2 0,0 1-174,0 5 1,0 1 80,0-1 1,0-1-131,0-4 0,0 0-1005,0-1 0,0-5 452,0-4 1,0-4-1230,0 0 1904,0-8 0,7-27 0,1-12 0</inkml:trace>
  <inkml:trace contextRef="#ctx0" brushRef="#br0" timeOffset="1791">3179 511 7809,'14'-15'896,"-4"7"1309,0 3-2932,-1 4 727,6 1 0,-1 6 0,1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8:01:22.1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291 117 7817,'-8'-14'0,"-7"6"-160,1 3 1,-3 3-246,-7 2 1,5 2 504,-6 3 0,1 3-14,-5 6 0,1 3 167,4 2 1,3-3 76,6 4 1,2 1 90,4-2 0,4 1-61,10-6 1,11 6 130,13-1 0,2 0-193,8-4 0,0 0 65,4-1 1,-5 6-340,-4-1 0,-5 1 77,-5-6 0,-5 1-132,-9-1 1,-3 1-11,-7-1 0,-10 1-44,-9 0 0,-6-2-256,-14-4 1,-3 3-589,-1-8 0,-3 6 929,12-5 0,13-58 0,8-20 0</inkml:trace>
  <inkml:trace contextRef="#ctx0" brushRef="#br0" timeOffset="607">364 438 7817,'9'-8'31,"1"3"1,-5-1 37,5 1 0,-1 0 32,6 5 0,0-2 307,-1-3 1,6 2-134,-1-7 0,5 6-103,-4-6 0,1 5-295,-2-5 0,-3 5 122,4-4 0,-4 1-260,-1-2 1,-1-3 38,1 3 0,-5-1 12,-1 1 0,-6-3 51,2 4 0,-5 0 39,-5 0 1,2 5 319,-6 0-218,-1-4 1,-5 6 454,1-3 0,-1 5 1,1 5 1,-1 3 134,0 7 1,2 1-248,4 3 0,-4-3 14,3 4 0,4 1-225,1-2 0,3 6-289,2-6 1,0 1 209,0-6 1,2 1 58,3-1 1,3-4-923,6 0 0,7-7 284,4 2 0,2-5-677,2-5 1,2-3 697,3-7 0,-3-6 522,3-3 0,-5-2 0,-5 2 0,2-4 0,-6 4 0,-1 1 57,-4-1 0,-2 6-17,-4-1 1707,-2 9-724,-1-3-437,-4 11 0,6 1-80,-3 6 0,-2 11-102,7-2 1,-7 6-189,2-1 1,1-3-114,-1 4 0,0 1-85,-5-2 1,5 1 76,0-6 0,0 1-331,-5 0 204,6-1 0,-4-4-395,3 0 1,-2-7 119,2 2 1,-2-10-21,7-5 0,-1-5-31,6-4 0,4 1-132,1-6 0,6 1 220,-2-1 1,-1-2 30,1 7 0,-5-1 492,6 6 0,-7 4-162,1 0 1,-3 7 511,-1-2 1,-5 5-186,-1 5 1,-6 5 24,2 9 1,-3 2-191,-2 3 0,-2 4-191,-3-4 1,4 2-665,-4-2 1,3 2 318,2-6 1,0-1-700,0-4 1,2-2 981,3-4 0,22-28 0,12-13 0</inkml:trace>
  <inkml:trace contextRef="#ctx0" brushRef="#br0" timeOffset="832">1632 205 7817,'-5'-15'0,"0"1"0,-6 4 68,1 0 0,-3 7 212,-1-2-197,-1 4 0,2 2 399,3 4-133,-3 3 1,12 12-134,-4-1 0,3 0-43,2-4 0,8 4-95,7 1 1,0-1 228,4-4 1,2 1-88,-1 4 1,2-4-68,-7 3 1,3-3-96,-9-1 1,-2 0-226,-2-1 0,-4-4-938,-1 0 492,0-1 1,-6-1-1085,-4-3 1697,-3-3 0,-8-35 0,-2-7 0</inkml:trace>
  <inkml:trace contextRef="#ctx0" brushRef="#br0" timeOffset="991">2011 263 7817,'0'-8'1323,"0"2"0,0 7-733,0 4 0,0 3-623,0 7 1,0-1 18,0 1 0,0-1-923,0 1 0,-2 0 98,-3-1 839,4 1 0,-12-1 0,5 1 0</inkml:trace>
  <inkml:trace contextRef="#ctx0" brushRef="#br0" timeOffset="1132">2069 74 7817,'0'-15'8,"0"0"1,0 1-39,0-1 1,2 7-382,3 3 1,-2 4-44,7 1 454,-1 6 0,25 67 0,-14-25 0,-1 0 0</inkml:trace>
  <inkml:trace contextRef="#ctx0" brushRef="#br0" timeOffset="1367">2463 44 7817,'0'-6'897,"0"6"1,0 13-432,0 11 1,0 4-295,0 1 0,0 7-74,0 2 1,0 5-179,0 0 1,0 1-132,0 0 0,0-7-464,0-3 0,0-5 675,0-5 0,-39-35 0,-10-15 0</inkml:trace>
  <inkml:trace contextRef="#ctx0" brushRef="#br0" timeOffset="1625">2259 365 7817,'6'-14'-1288,"7"1"1402,7 3 1,6-1-45,-2 6 1,5-5 53,5 5 1,-2-5-62,7 6 0,-6-6 80,1 5 0,-4-5 74,0 5 0,-3 1 609,-3 4-533,4 0 1,-12 0 91,4 0 1,-11 1 344,-4 4 0,2 3-230,-2 7 0,-1 1-46,-4 3 1,0-1-133,0 6 0,-4-6-514,-1 2 0,0 1-155,5-2 0,-2 1-1130,-3-6 171,4 1 1306,-6-1 0,1-25 0,-2-7 0</inkml:trace>
  <inkml:trace contextRef="#ctx0" brushRef="#br0" timeOffset="1749">2754 190 7817,'0'-14'0,"0"-1"488,0 1-195,7-1-293,1 7 0,20 27 0,2 14 0</inkml:trace>
  <inkml:trace contextRef="#ctx0" brushRef="#br0" timeOffset="2075">2929 307 7817,'15'0'519,"0"0"1,-1 2-36,1 2 0,-2 9 65,-4 7 0,3 1-128,-7-2 1,4-1 31,-4 6 0,5-6-219,-5 2 1,0-4-18,-5-2 0,4 1-230,1 0 96,0-7 0,-3-2-220,3-6 1,3 0-60,6 0 1,1-11-194,-1-4 1,1-9 235,0 0 1,4-4-49,0-1 0,1 1 366,-6 4 1,1-2-77,0 7 1,-2-1-24,-4 6-26,4-1-1632,-11 7-17,4 2-301,-6 6 1910,0 0 0,-6 19 0,-2 5 0</inkml:trace>
  <inkml:trace contextRef="#ctx0" brushRef="#br0" timeOffset="2233">3469 292 7817,'6'-14'837,"-4"4"1234,3 0-1182,-4 7-627,6-3 1,-6 12 184,4 4 0,-3 4-93,-2 6 1,-2-2-348,-3 6 1,4-1-330,-4 1 0,-2 2-445,3-7 1,-3 6 152,2-6 1,4 0 613,-4-4 0,-3-26 0,0-7 0</inkml:trace>
  <inkml:trace contextRef="#ctx0" brushRef="#br0" timeOffset="2365">3571 117 7817,'0'-24'0,"0"0"0,5 6 81,-1-1 0,3 4-110,-2 5 1,3 4-56,6 6 1,1 0-172,0 0 1,-2 8-421,-4 6 675,-2 1 0,-14 51 0,-1 6 0</inkml:trace>
  <inkml:trace contextRef="#ctx0" brushRef="#br0" timeOffset="2550">3833 132 8837,'0'-8'3706,"0"1"-3623,0 27 1,0-2-163,0 16 1,0 1-668,0-1 0,0 5-626,0-5 1372,0 7 0,13 15 0,3 12 0</inkml:trace>
  <inkml:trace contextRef="#ctx0" brushRef="#br0" timeOffset="3025">3717 482 7817,'0'-15'0,"0"1"0,0-1 300,0 1 0,1 4 443,4 0 1,0 5-347,9-5 1,-2 7-170,7-2 0,2 4 23,-1 1 0,6 0-183,-2 0 1,3 0-179,3 0 1,-1 0 114,0 0 1,0-5-89,0 0 0,-1-1 139,-4 1 1,2-2 57,-7-2 0,1-4 239,-6 3 1,-4 2 166,0-2 6,-7 0-69,4-4-64,-7 6 18,0 1-50,-7 7-240,-1 7 1,-5 1-166,3 6 1,-1 6-67,6-1 0,0 1-195,5-6 0,0 1-494,0-1 0,0 1 371,0 0 0,2-3-133,3-2 0,3 2 153,6-8 0,1 1 143,0-5 1,1 0 221,3 0 1,-3-1 222,4-4 0,-4 3 1510,-1-3-1252,-1 4 1,1 2 243,-1 4 1,-6 5-217,-3 9 1,2 4-18,-2 6 0,-2 2-55,-8 3 0,2 2-4,-7 2 0,-1 5-186,-9-5 0,3-2-34,-8-2 0,1 0-506,-5-5 0,4-3 262,1-11 0,1-7-928,-1-3 1,-2-4-145,7-1 1,4-8-1836,6-6 2981,5-7 0,30-41 0,15-8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8:01:21.3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1 102 7817,'6'-14'0,"-4"-1"1583,3 0-1132,3 7 0,1 2-506,11 6 0,-2-5 16,6 0 0,0 0 353,5 5 0,2 0-357,3 0 0,-1 0-524,6 0 1,-2-1 122,2-4 0,1 3-343,-6-3 1,5 4 370,-5 1 0,-6-2 416,-9-3 0,-35 4 0,-10-6 0</inkml:trace>
  <inkml:trace contextRef="#ctx0" brushRef="#br0" timeOffset="175">117 219 7817,'-14'0'0,"-6"0"0,1 0 0,-1 0 337,6 0 1,4 0 1271,0 0-994,7 0 0,-2 0-250,10 0 1,0 0-25,10 0 1,-4 1-94,8 4 1,4-3-331,1 3 1,10-4 36,5-1 45,10 0 0,19-16 0,13-7 0,9-1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8:01:39.2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86 204 8083,'-14'-8'-225,"-1"-5"-56,1 3 0,1 2 384,3-1 509,-3 5-537,11-2 1,-3 6-62,10 0 0,10 5 178,9 0 0,5-1-107,5-4 0,10 0 253,9 0 1,11 0 101,4 0 0,18-1-344,11-4 0,-44 2 0,2-1 144,5 0 0,2-1 1,3-3-1,3 0-283,4 3 0,1 0 0,2-3 0,1 0 126,2 2 1,-1 2-1,-3-2 1,-2 1 40,-4 0 1,0 0 0,1 0-1,0 2-82,-1 0 1,0 1 0,1 1-1,0 0-109,-6-1 1,0-1 0,0 0 0,-1 0 108,-8 0 1,-1 1 0,0-1 0,1 1-27,-3 2 1,0 0 0,47-5-277,-5 1 0,-12-1 180,-13 5 1,-12-5 256,3 0 0,-7 0-455,-4 5 1,-1 0 641,-13 0 0,-1 0-1307,-9 0 1,-3 2 786,-7 3 1,-5-2 155,-5 7 0,5-1 0,-1 6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8:01:45.7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53 525 7967,'-15'-7'0,"5"-1"0,1-6-180,-1-1-85,2 7 0,14 2 199,14 6 0,12-2-86,7-3 1,16 2-47,8-7 0,15 0 357,10-4 0,-33 4 0,3-1-56,6-1 0,3-1 0,7-1 1,3-1 147,4-2 0,3 0 0,6 2 0,3-1-278,-26 5 1,1 0-1,1-1 1,2 1-1,0-1 1,1 1 202,1 1 0,0 1 1,0-1-1,0 1 0,1 0 1,-1 1 2,-3 3 0,-1 0 0,1 1 1,1-1-1,0 1 0,1 0-166,-2 0 1,-1 1 0,1 0 0,-2 0 0,0 1 0,0 1-227,27 0 0,-1 2 1,-4-1-1,-2 0 160,-9 0 0,-2 0 1,-2-1-1,-1 0-170,-5-1 1,-2-1 0,-2 2-1,-2-1 20,-7-3 0,0 0 1,-2 3-1,-1-1 296,44-6 1,-5 1-343,-9-2 0,-1-2-273,-9 8 1,-3-6 984,-12 5 0,-8-5-463,-6 5 0,-2-4 0,-8 4 0,-1 2 0,-3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8:01:39.8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1312 540 7147,'15'-8'424,"7"1"110,8 7 1,15-5-168,18 0 0,20-6-171,-31 6 0,3 0 1,5-3-1,3-1-315,6-1 0,3 0 0,2-2 0,2 0 333,2 2 1,0 0 0,-1 0 0,0-1-12,1 1 0,-1 1 0,-3 1 0,0 1-53,-1 0 0,-1 0 0,-7 0 0,-2 1-149,-4 3 1,-1 1-1,-5-1 1,-1 1 37,-1 2 1,0 0 0,48-5-133,-12 0 1,-9 0-426,-15 5 0,-3-1 350,-1-4 0,-3 3-306,-2-3 1,-4 9 177,-6 1 0,-7 8 296,-3 1 0,-3 2 0,-2 9 0,0 1 0,0 1 0</inkml:trace>
  <inkml:trace contextRef="#ctx0" brushRef="#br0" timeOffset="651">1327 1648 8087,'-23'-15'0,"-4"5"0,2 1 0,4 5-321,2-1 0,3 4 23,1 1 392,7 0 10,1 6 1,7-2 190,0 5 0,7-5-51,3 0 1,4-2-181,6-2 0,2 0 230,7 0 0,12 0-96,3 0 0,12 0 170,8 0 0,8-6-43,16-4 1,-36 4 0,3-1-294,2 0 0,2-1 0,5 1 0,2 0 166,4 0 0,1-1 0,2-1 0,1-1-342,6 0 1,1 0 0,-3 0 0,1 1 154,-3 1 1,-2 1 0,-4 2-1,-2 1 45,-6-2 0,-2 2 0,-5 2 0,0 1-160,-4-2 0,0 1 0,46 0 171,-14 2 1,-2 0-901,-18 0 0,5 0-75,-5 0 1,0 0 907,-5 0 0,1-5 0,-1 0 0,0 2 0,1 2 0</inkml:trace>
  <inkml:trace contextRef="#ctx0" brushRef="#br0" timeOffset="64934">962 204 7843,'7'-14'-897,"-6"-1"1,8 7 896,-5 3 0,-2 4 0,6 1 19,-3 0 96,-3 0-72,11 6 1,-7-3-23,4 7 0,-2-7-42,-3 2 1,-2 2 7,7-2 1,-6-1-161,6-4 173,-7 0 0,17-13 0,-4-3 0</inkml:trace>
  <inkml:trace contextRef="#ctx0" brushRef="#br0" timeOffset="65400">1196 102 7854,'4'-9'1,"1"-1"0,0 5 700,-5-5-459,0 7 1,-1-3-246,-4 6 1,-3 0 76,-7 0 1,-6 8-139,-3 6 1,-6 4 83,-4 11 0,-8-1 118,-6 11 0,-7 1-148,1 9 0,-2 3-228,-3 6 1,-4 5 210,0 0 1,-5 5 54,5-5 1,1 5-25,9-4 1,-2 9 90,6-5 1,2 1 2,8-6 0,2 4 7,3 6 1,5 0-44,0-1 1,6 1-84,8 0 1,2 0 101,4 0 0,2 5-142,7 0 1,0-6-28,0-4 1,7-6 73,2 1 0,11-5-23,4-4 0,5-10-13,5-10 0,4-4 274,5 0 0,3-3-68,2-3 1,-1-3 47,7-6 1,-1 4-71,5 1 1,1 4 59,-1-4 0,-5 4-151,1-5 1,-7 6 224,1-6 1,1 5-221,-5-4 0,1-1 30,-11-4 1,5-2-240,-5-3 1,0 3 48,-5-4 0,-6 3-210,-4-3 1,-2 4 99,-3-3 0,1-2-175,-1 2 1,1-2-469,-1 2 379,1 3 0,0-10-54,-1 7 540,1-7 0,-7 10 0,-2-5 0</inkml:trace>
  <inkml:trace contextRef="#ctx0" brushRef="#br0" timeOffset="66067">1307 2493 7833,'-7'-14'202,"-1"1"51,-7 3 0,1-1 1107,-1 6-458,1-7-797,6 11 29,1-6 1,9 7 246,3 0 1,4 7-69,11 2 1,-2 4 164,6 2 0,0 1-154,5 4 1,1-3 55,-1 8 1,0-6-314,0 5 1,-1 1 100,-4 4 0,0 0-109,-9 0 0,1 2 106,-11 3 0,-4 3-704,-10 7 1,-4 0-146,-16-1 0,3 1-414,-8 0 1,3-2 249,2-3 848,0-3 0,12-20 0,4-3 0</inkml:trace>
  <inkml:trace contextRef="#ctx0" brushRef="#br0" timeOffset="66641">796 146 7908,'-8'-8'649,"2"-5"1,17 10-529,4-7 1,11 2 259,3-2 0,8-3-95,12 4 1,7-4 382,8-2 1,4 0-174,-5 1 1,5 6-45,-5 3 0,-3 3-274,-12 2 0,-7 7-192,-17 3 1,-9 4-130,-10 6 0,-5 2 179,-5 7 1,-8 5-903,-7 0 0,-5 9 32,0 0 834,-2 1 0,-9 32 0,-1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8:02:58.3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1 365 7982,'1'-14'81,"4"-1"0,2-1 121,2-3 0,6 2 96,0-2 1,6 3 378,8 1 1,0 1-939,0-1 1,-5 0 131,1 1 1,-7 4-307,1 0 1,-4 6-1,-6-6-118,4 7-25,-11-4 219,4 7 0,-7 0 142,-4 0 0,2 0 217,-7 0 0,0 5 0,-4 0 0,1 1 0,3-1 0,-3-3 352,3 3-218,-3 3 1,0-5 1454,4 7-986,2-1 1,2 6 50,0 0 0,1-1-326,4 1 0,1 4-252,4 1 0,-2 6-122,7-2 0,-5-1 112,5 1 1,1 2-843,8 8 0,-2-3 352,2 3 1,-3-5 423,-1-5 0,6 4 0,1-6 0</inkml:trace>
  <inkml:trace contextRef="#ctx0" brushRef="#br0" timeOffset="384">540 307 7941,'0'-14'-222,"7"5"1,1 5 232,6 8 0,1 6 381,-1 10 0,1-4-185,0 3 1,-2 2-45,-4-1 0,-1 4-14,-3-5 1,-3 1 129,3-6 0,-4 1-216,-1 0 0,-5-6 21,1 1 1,-8-7-301,3 2 1,0-3 88,0-2 1,-1-2 41,-5-3 1,-1-3 35,-3-6 0,3-7-57,-4-4 1,4-7 84,1-2 1,2-5 196,4 5 0,2-5 18,7 5 1,0 0 340,0 5 0,3 0 24,7 0 0,2 1-166,12 4 1,-5-1 67,6 11 0,-8-2-93,3 11 0,-4 0-307,-1 5 1,-6 2-1,1 2 1,-7 5-138,2 5 1,-5 6-129,-5-1 1,-4 2-324,-11-2 1,4 3-910,-4 2 0,-2 2 1436,-2-7 0,-69 7 0,38-15 0,0 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8:02:56.2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28 713 7973,'-8'-2'204,"3"-3"1,5 2 43,5-7 1,3-4-100,7-6 0,6-4-218,3 5 1,4-6-37,1 6 0,0-7-192,0 2 0,0 3 150,0 1 0,-4 4 147,-1 1 0,-13 14 0,2 2 0</inkml:trace>
  <inkml:trace contextRef="#ctx0" brushRef="#br0" timeOffset="361">72 509 7994,'-5'-10'0,"0"0"497,0 7-251,5-3 1,7 14 98,2 6 0,4 7-140,2 8 0,4 2-33,1 3 0,-1-1-123,-4 5 1,-1-4 111,1 5 1,0-5-572,-1 5 1,1-6 229,-1 1 1,-4-5-641,0-5 820,-7-3 0,-16-39 0,-11-8 0</inkml:trace>
  <inkml:trace contextRef="#ctx0" brushRef="#br0" timeOffset="869">72 421 7994,'-15'-6'-336,"1"-4"280,-1-3 1,5-2 811,1 1 1,5 4-232,0 0 1,8 1-224,6-6 1,3 1-71,2-1 1,1-1-1,3-4 1,-1 4-76,6-3 1,-6 4-120,2 5 1,-4-3-368,-2 4 0,1-3 255,0 3 1,-1-3-763,1 8 1,-1-6 227,1 5 0,0-5 608,-1 5 0,-6 7 0,-1 6 0</inkml:trace>
  <inkml:trace contextRef="#ctx0" brushRef="#br0" timeOffset="1285">524 232 7994,'0'9'455,"0"1"0,5 0-167,0 4 0,4 7-53,-4 4 1,5 2-156,-5 2 0,6 1 91,-1-1 0,1 0-173,-1 0 0,1-1-24,-6-4 0,6-3-94,-1-6 49,-3-1-368,5-6 157,-10-1 1,5-9 125,-7-3 1,-2-3-21,-3-6 0,2-1 43,-7 0 1,0-4 51,-4 0 1,-1-7 20,1 1 1,-1-7 120,1-2 0,4 0 59,0 5 1,5-5 254,-4 0 1,5-2 114,-1 2 1,5 5-175,5 0 1,5 0 73,9 4 1,-1-1-58,7 2 1,-6 8-30,5 6 1,-6 7-168,2-2 1,-1 10-260,-4 5 1,-4 4 37,-11 6 0,0 2-218,0 7 0,-7 1-167,-2-1 1,-9 2-1291,-2 3 1759,-5-4 0,-37 32 0,-16-1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8:03:01.6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1 854 7796,'0'-21'0,"1"3"2,4-6 1,-2 1-126,7-1 0,5-4-14,4 4 0,7 1 14,-2-1 0,4 4-181,1-4 1,-1 5 72,-4-6 0,2 12 177,-7-1 0,1 4 54,-6 0 17,-6-3-17,-1 12 0,-7 1 0,-7 8 0,-20 26 0,-12 5 0</inkml:trace>
  <inkml:trace contextRef="#ctx0" brushRef="#br0" timeOffset="217">219 606 7796,'-6'8'-95,"4"5"-53,-4-11-263,-1 10 291,6-10-32,-6 5 714,7-7 2495,0 0-2681,7 6 1,-6 2-115,4 7 0,2 6-262,-2 3 0,4 4 85,-4 1 1,5 2-415,-5 3 0,4 1 226,-4 4 0,5-3-476,-5-7 0,1 0 51,-1 0 0,-2-1-162,7-4 1,-5-8-218,5-6 907,-1-7 0,19-55 0,3-21 0</inkml:trace>
  <inkml:trace contextRef="#ctx0" brushRef="#br0" timeOffset="659">423 562 7804,'0'-16'0,"0"-4"0,0 4 0,0-3 1081,7 3-676,1 8 0,7 3-6,-1 10 0,1 4-75,-1 11 0,6 2-49,-1 8 0,1-1-144,-6 0 1,1 0-128,-1 0 1,-4-6-263,0-4 1,-2 2 210,2-1 0,-2-2-361,-3-9-7,-4 4 126,6-11 0,-12 3 42,0-10 0,-6-5-88,1-9 1,-3-2 178,-2-4 0,6-7 187,-1 3 1,0-8 115,-4 3 1,-1-5-59,1 5 1,5 0 134,5 4 1,2 1-82,2 0 0,0 7 362,0 2 0,2 10-110,2 5 0,5 4-7,5 1 1,7 8-153,3 7 0,-1 1-199,1 8 0,-4 0-125,4 5 0,-1 1 65,1-1 1,-1-7-193,-4-2 1,-3-6-32,4-4-22,-4 3 261,-1-11 1,-7-4 102,-3-12 1,-4-7-71,-1-9 1,0-5 104,0-4 1,-6-5-182,-4-4 0,-3-4 102,-2-7 0,1 6-479,-1 0 0,2 12 166,4 2 0,-3 8 261,7 7 0,27 29 0,10 13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7:59:00.7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1910 86 7966,'-60'-14'-329,"-3"-1"0,-2 1 407,-3-1 0,-3 5 281,3 1 1,-9 5-517,0-1 0,-11 5 353,6 5 0,-8 5-260,8 9 0,-4-1 115,-1 7 0,-6 4-119,1 5 1,6 5 99,8-5 1,4 8-82,1 1 0,3 1 138,7 5 1,6-4 24,14-1 1,7 1 124,7 4 1,3-4-104,11 4 0,4 1 189,11-1 1,8 1-134,7-2 1,12-1 89,12 7 1,7-7-101,7 1 0,7 3-455,13-3 1,11 1 371,3-6 1,-38-23 0,0-2-38,-1-1 0,1 0 0,4-1 0,2-1-121,3-1 1,1 1-1,4-1 1,2-1-333,3 0 1,0-1 0,1-2 0,1-1 283,1-3 0,-1-2 0,2 0 0,0 0 59,8-1 1,1-1-1,-1-2 1,2 1-279,3 2 0,0-1 0,-2-1 0,1 0 298,-4-1 1,0 0 0,2-3 0,1-1 61,0 0 0,-1-1 1,3-2-1,-1 1-78,-3-1 0,-2-1 0,-2-2 1,-2-1 0,-3-1 1,-3 0-1,-3-2 1,-2-2-139,2 0 1,-1-2 0,-4 3 0,-2-2 151,0-2 0,-1-1 0,-6 1 0,-1-1 152,-4-1 1,-1-1 0,41-22-92,-4 0 1,-7-4 367,-13-1 1,-8-1 285,-16 1 1,-5 2-369,-10-6 0,-9 1 600,-10-2 1,-12-1-572,-7 7 1,-16-2-186,-13 1 1,-14 4-176,-11-4 1,-18 10-203,39 21 0,-3 2 0,-6 0 0,-3 1-33,-6 0 0,-1 1 1,-5 2-1,-1 2 53,-3-1 0,0 2 1,-4 1-1,0 0 69,2 0 1,-1 1 0,-4 2 0,-1 1-340,-2-2 1,0 2 0,-9 2 0,0 1 380,-1-2 1,0 1-1,-1 3 1,1 3 2,5 0 0,0 1 0,0 2 0,-1 1-26,-1 1 1,-1 1 0,1 4 0,0 2-56,4 2 0,1 2 0,1 2 0,2 0-431,5 2 1,2 1 592,1 0 0,0 2 0,3 1 0,0 2 0,0-1 0,0 0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8:03:03.5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88 569 7768,'-8'-8'1127,"2"1"-730,6 1 38,0 4 0,0 9-313,0 12 1,6 2 92,4 3 0,-2 2-282,2 8 1,-1-3 63,6 3 0,-2 2-359,-3-2 1,3 0-37,-4-5 1,0-5-226,0 1 1,-6-8-95,2 3-13,-3-4 730,-2-8 0,-13-34 0,-3-14 0</inkml:trace>
  <inkml:trace contextRef="#ctx0" brushRef="#br0" timeOffset="393">45 613 7806,'-15'-15'566,"0"0"0,7 1 382,3-1-603,4 1 1,1-1-115,0 1 0,1-1-16,4 0 1,3 1-248,7-1 0,0-4-33,-1-1 0,6-1-62,-1 2 1,5 1-665,-4-6 0,4 8 370,-4 1 0,-1 0-1368,-4 6 963,-1 2 826,1 1 0,-27 64 0,-5 15 0</inkml:trace>
  <inkml:trace contextRef="#ctx0" brushRef="#br0" timeOffset="516">176 627 7806,'-2'20'-356,"-3"-1"0,4 5 1,-4-4 1167,3-1-181,2-4-491,0-7 1,5-3-98,0-10 1,6-8-178,-1-6 1,3-3 67,2 3 0,1 3-288,3-4 354,-3-2 0,25-27 0,-2-12 0</inkml:trace>
  <inkml:trace contextRef="#ctx0" brushRef="#br0" timeOffset="961">467 379 7806,'-6'8'1058,"4"1"-659,-3-5 1,4 5-254,1 5 0,0-3 2,0 4 1,0-4-101,0 9 0,0 1 61,0-2 1,1 1-49,4-6-242,-3 7 1,4-4 111,-6 2-325,0-3 183,0-8-688,0-1 608,0-27 0,0 7 24,0-16 0,-4 3 104,-1-3 1,-2 0 162,2 0 1,4 0 325,-4 0 1,2-1-174,-2 1 0,3 7 394,-3 2 1,4 4 77,1 1 40,0 1-353,6 6 0,2 3-36,7 10 0,4 3-143,1 6 0,4 3-255,-5 2 1,6-3-117,-6 4 0,5 1 130,-4-2 1,-1 1-69,-4-6 1,-1-1 35,1-3 1,-5 1 327,-1-6-163,-5 0 1,2-12-27,-6-2 1,0-11 62,0-4 0,0-8 34,0-2 0,-5-5 248,0 5 0,-4-10-91,4 5 0,-2-5 339,3 10 1,2 5-241,-3 5 0,-1 6 63,1-1-933,0 9-1314,5 3 1514,6 7 318,2 0 0,26 26 0,5 7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8:03:09.7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1 423 7839,'0'-8'0,"0"0"-350,0 3 477,0 4 1,0-8 425,0 5 0,8-3-253,6-3 1,2-3-133,9 4 0,-1-4-215,5-2 1,5 1 109,0-1 1,2 2-603,-2 3 1,-3-3 286,3 4 0,-5-4-473,-5-2 0,-3 7 725,-6 3 0,-20-3 0,-5 0 0</inkml:trace>
  <inkml:trace contextRef="#ctx0" brushRef="#br0" timeOffset="292">278 350 7233,'8'7'356,"0"-4"534,-3 7 0,3 1-656,6 9 1,-4-3-180,0 8 1,-1-6-43,6 5 0,0 4-178,-1 1 1,1 3-376,-1-7 1,1 2 289,0 2 0,-1-6-464,1-3 714,-1-4 0,1-21 0,-1-5 0</inkml:trace>
  <inkml:trace contextRef="#ctx0" brushRef="#br0" timeOffset="634">627 321 7855,'0'-14'184,"0"-1"1,0 5-124,0 1 1,7 5 819,3-1 0,4 5-338,6 5 0,-3 5-149,8 9 1,-3-1-196,3 7 1,1-1-148,-7 5 0,5-1 44,-4-4 0,-1 2-104,-4-7 0,-2 2-953,-3-1 758,-4-4 0,-6 0-408,0-6 1,-6-7 235,-4 2 1,-5-8-218,-4-2 0,1-11 184,-6 1 1,4-9 151,-4-1 0,6-7 144,-1-2 1,-2-6 204,1 1 0,6-2 199,4 2 1,7-3-220,-2 3 0,3 4 789,2 1 1,8 3-363,7 2 1,1 6 470,8 4 0,-4 9-429,4 5 0,-6 3-328,1 2 1,-4 9-185,-5 5 0,-4 2-240,-6 9 1,0-6-1016,0 5 0,-1 1 1225,-4 4 0,-10 6 0,-8 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8:03:11.4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30 321 7855,'-15'-8'1536,"7"-5"-1066,2 5 1,6-7-121,0 1 0,6 3-13,4-4 1,8 4-117,1-9 0,5 2-51,-4-1 0,4 3-153,-5-4 1,7 2-267,-1-1 1,-3 3-98,3-4 0,-8 4-466,3 2 1,-4 6-1289,-1 3 846,-1-3 1254,-6 6 0,-1-5 0,-33 27 0,-6 4 0</inkml:trace>
  <inkml:trace contextRef="#ctx0" brushRef="#br0" timeOffset="149">263 73 7855,'-10'5'591,"1"0"-149,-1 0-52,2 1 1,1-2-38,7 5 0,0 1-102,0 5 0,2-1-77,3 1 0,-2 4-94,7 1 1,1 6-106,8-2 0,-2 8-326,2 2 0,-4 0-515,-6-5 0,8 1 418,-8-1 0,7 0-816,-6 0 1264,-3-6 0,6-9 0,-5-7 0</inkml:trace>
  <inkml:trace contextRef="#ctx0" brushRef="#br0" timeOffset="459">496 365 8879,'13'14'690,"-3"1"0,-2 0-718,-3-1 1,-4 1-102,4-1 1,-1-4 19,0 0-336,-2 0 0,5-1-254,-7 1 276,0-7 1,0 2 132,0-10 0,-2-3 97,-3-6 0,-1-6 175,-4 1 1,-3-9-105,3-1 0,2 0 215,-2-5 0,2-2 263,-1 2 1,2-5 324,7 5 1,0 2-149,0 8 1,0-2 1189,0 6-924,7 1 0,1 11 133,6 3-147,1 3-524,-1 2 1,-1 7-307,-3 2 0,-3 4-317,-7 2 0,0 0-1114,0-1 1476,0 1 0,-26 32 0,-7 8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8:03:13.9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15 243 7794,'-8'0'1346,"1"2"-878,7 3 1,0 7-222,0 8 1,7 1-397,3-2 0,-2-1 131,1 7 1,-4-8-117,5 3 0,-5-4 137,4-1 0,-5-1-81,1 1-343,3-7-12,-7 5 305,6-12 0,-7-1 124,0-9 1,0-4 86,0-2 0,-2-4-41,-3-1 1,2-6 145,-7 2 0,5-3-12,-4-3 1,1 1-122,-2 0 0,3 5 182,7-1 1,-4 3-27,-1-3 1,0 3-272,5 2 1,6 4-183,4-3 0,3-1-344,2 6 0,-1-2 64,1 11 1,-1-5 521,1 5 0,6 26 0,2 12 0</inkml:trace>
  <inkml:trace contextRef="#ctx0" brushRef="#br0" timeOffset="148">73 360 8514,'-8'-2'513,"3"-3"-645,4 4 0,7-12-226,4 3 0,-2-3-16,2-2 1,-1 1 373,6-1 0,25-32 0,7-8 0</inkml:trace>
  <inkml:trace contextRef="#ctx0" brushRef="#br0" timeOffset="484">263 141 8070,'0'15'829,"1"-2"-546,4-4 1,-2 9-25,7-3 0,-2 4-262,2 1 0,1-3 57,-6 8 0,5-8-119,-5 3 1,4-4-48,-4-1 1,0-1-72,-5 1 0,0-5 71,0-1-185,0-6-104,0 4 1,0-9 166,0-3 0,0-3-17,0-6 0,-5-1 12,0 1 0,-6-6 246,1 1 0,2-7 47,-1 2 1,0-2 143,0 1 1,-3-1 38,8 7 1,-1-5 211,5 4 1,0-4 280,0 5-409,0-1 0,0 6 622,0-1-220,6 7 152,2 1-667,7 7 0,-2 7-165,-3 3 1,-4-2-94,-6 1 0,0 3-282,0 7 1,0-3-211,0 4 1,0-4 283,0-1 1,-6-1 257,-4 1 0,-29 19 0,-8 5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8:03:17.8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15 496 7831,'-8'-7'917,"1"6"-338,7-6 1,7 2-381,2 1 0,6-6-432,4 5 1,2-6-2,4 1 0,1-3-224,-7-2 1,5-2-347,-4 2 0,4-6 804,-4 11 0,-8-12 0,-5 5 0</inkml:trace>
  <inkml:trace contextRef="#ctx0" brushRef="#br0" timeOffset="150">190 350 7835,'-8'15'0,"1"-1"700,7 1 0,0 1-213,0 3 0,2 4 153,3 6 0,1 0-358,4 1 1,3 0-274,-4 4 0,4-3 25,2 3 1,0-5-146,-1-4 1,-4-3-872,0-2 0,-2-4 207,1 3 775,4-9 0,-11-23 0,4-11 0</inkml:trace>
  <inkml:trace contextRef="#ctx0" brushRef="#br0" timeOffset="568">408 408 11227,'5'15'548,"0"0"0,5-1-374,-5 1 0,-1-1-235,-4 1 1,0-1 90,0 1 0,5 0-156,0-1 1,0-4-85,-5 0 1,0-5-513,0 4 172,0-6 209,-6 4 1,2-14 127,-5-2 0,4-9 50,-5-2 0,5-5 55,-5 0 1,7-2-48,-2-2 1,-1-1 436,1 1 1,0 2 63,5 2 1,0 4 226,0 7 0,0-1-210,0 1 1,7 6 96,2 3 1,4 3-207,2 2 1,1 7-18,4 2 0,-3 4-310,8 2 0,-3-2 91,3-4 0,2 3-113,-3-7 1,-1 0-39,1-5 0,-6 0-117,2 0 1,-4-7 175,-2-3 0,-4-7 181,0-3 0,-7-6-24,2 2 1,-5-4 221,-5-1 0,-8 0-121,-6 0 1,-6 6-63,6 4 0,-5-2-559,4 1 0,1 6 96,4 4 341,7 7 0,28-4 0,12 7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8:03:16.7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1 642 7850,'0'-8'979,"0"-5"0,1 6-551,4-3 0,3-1-280,7 6 0,4-6 72,1 1 1,6-3-359,-2-1 1,4-3-43,1-2 0,-2 3-60,-2-4 0,0 4-16,-5 2 0,4-1-323,-4 0 1,-6 6-1341,-4-1 1919,-7 7 0,-29-4 0,-14 7 0</inkml:trace>
  <inkml:trace contextRef="#ctx0" brushRef="#br0" timeOffset="150">205 408 7850,'-13'2'1153,"3"3"-727,-3-3 1,12 11 233,-4-4 1,3 9-234,2 2 0,5 7-160,0 2 1,6 2-125,-1 8 1,3-5-115,1 5 0,6-5-635,-1 5 1,-1-12 433,-8 2 1,3-9-821,-3-1 1,-2-3 44,1-1 947,-5-7 0,9-40 0,-5-17 0</inkml:trace>
  <inkml:trace contextRef="#ctx0" brushRef="#br0" timeOffset="568">409 408 7850,'0'-8'2945,"0"2"-2360,0 6 1,5 2-202,0 2 0,4 9-292,-4 7 0,5 4 85,-5-4 1,5 4-125,-6-5 0,3 6-70,-2-6 1,-4 5-120,4-4 0,-3-1 28,-2-4 0,0-6-676,0 1 398,0-7 1,0 2-170,0-10 1,-2-4 220,-3-11 0,2 2 59,-7-6 1,6 0 327,-6-5 1,5 0 75,-5-1 1,7 3 198,-2 3 1,4-2-165,1 6 63,0 1 453,0 4 0,1 2-166,4 3 0,3 4-311,7 6 1,-1 2-6,1 2 1,4 0-248,1 5 1,4-4-99,-5 5 1,6-7-86,-6 2 0,5-3 112,-4-2 0,-1 0 34,-4 0 0,-2-2 250,-3-3 1,-4-3-75,-6-6 0,0-1 191,0 0 0,-2-4-49,-2 0 0,-6-6-172,-10 6 0,4-7-26,-3 2 1,-2-2-161,1 1 1,1 3-231,4 2 1,2 4 355,4-3 0,28-4 0,13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8:03:15.7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30 504 7810,'-10'-10'2,"0"1"1146,7 6-671,-3-10 1,6 4 53,0-5 0,6 4-293,4 0 1,3 2-63,1-1 0,3-4-143,2 3 0,-3-3 113,4-2 0,1 1-603,-2-1 1,2 6-5,-1-1 1,-4 2-299,3-2 1,-7-1 221,-3 6 0,-4 0-851,5 5 1388,-7 0 0,4 0 0,-9 0 0,-3 0 0,-1 2 0,-4 2 0,-3-2 0,3 3 0,2 1 11,-2-1 1,6 5 210,-6-5 0,7 6 215,-2-1 1,-2 4 347,2 6 0,1-2-91,4 6 1,0 0-268,0 5 1,0 2-316,0 3 1,4 2 55,1 3 0,7 3-512,-3-3 1,4 1 85,2-1 0,-2 2-184,-3-7 1,3-7 142,-4-7 299,4-4 0,15-34 0,2-8 0</inkml:trace>
  <inkml:trace contextRef="#ctx0" brushRef="#br0" timeOffset="434">467 460 7824,'0'-21'0,"0"0"254,0-3 0,5 8 1061,0 6-100,6 7-825,-3-4 0,7 9-98,-1 3 1,-4 3-76,0 7 1,-5 4-171,4 0 1,-5 6-77,1-6 0,-4 5-89,-1-4 0,0 4 82,0-4 0,0-1-255,0-4-161,-6 6 0,2-5-77,-5 3 190,5-9 0,-7-5 40,6-10 0,-1 0 175,1-9 0,3-4 49,-3-11 1,-1 0 132,1-1 1,-1 1-109,1 0 0,3 0 130,-3 0 1,4 1 43,1 4 1,0-2 265,0 7 1,0 4 300,0 5-128,0 7-575,6-3 0,2 7 7,7 4 1,1 3-98,3 7 1,-2-1 97,2 1 1,-3 1-90,-1 3 1,-1-7-175,1 2 230,6-2 0,-5 1 186,4-4-157,-4-2 1,-3-9 198,-3-3 0,-2-8 31,-3-6 1,-4-7 19,4 2 1,-3-9-76,-2-1 0,-7-6-26,-3 1 1,-2-1-460,-3 1 1,0-2 189,1 7 1,-1 7-665,1 7 792,6 10 0,20 10 0,13 9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8:11:45.4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204 351 8236,'8'0'0,"-1"1"-220,-7 4 0,5 3 149,0 7 0,-1 1 155,-4 3 1,0 2-25,0 4 1,0 1 1,0-7 1,0 5 1,0-4 0,0-1 83,0-4-152,0-1 1,-4-4 48,-1 0 0,-2-7-104,2 2 1,2-5 89,-7-5 1,6 0-85,-6-9 0,5 2 120,-5-7 1,1-4-3,-6-1 1,5-4 107,1-1 0,4-2-80,-5-3 1,2-1 108,-2-4 1,2-2-60,3 7 0,4 0 222,-4 5 0,3-3-37,2 3 1,7 1-409,2 9 1,9 4-63,2 1 0,5-4-274,0 8 1,-3-1-2,3 6 0,-1 3-233,5-3 0,-1 4-513,-4 1 1164,4 0 0,-12 39 0,5 9 0</inkml:trace>
  <inkml:trace contextRef="#ctx0" brushRef="#br0" timeOffset="175">29 467 8236,'-9'0'-106,"-1"0"25,7 0 169,-4 0 1,19-5 26,2 1 1,10-6-403,1 5 0,2-5 92,2 5 1,5-6-205,0 1 1,5 2-127,-5-1 525,0 5 0,34-35 0,10-1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8:11:44.6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71 102 8236,'-14'-6'-273,"-1"-2"0,5-1 269,1 5 623,5-5-445,-2 8 0,12-10-40,4 6 0,3-5-43,2 5 1,-1-1-25,1 1 1,-1 3-300,1-3 0,4-1 133,1 1 0,4 0 99,-4 5 0,25 0 0,2 0 0</inkml:trace>
  <inkml:trace contextRef="#ctx0" brushRef="#br0" timeOffset="174">86 335 8236,'-15'0'0,"1"0"85,-1 0 1,1 0-57,-1 0-202,7 0 1,3 5 85,10 0 1,3 0-333,7-5 1,6 0-146,3 0 564,10-7 0,55-27 0,-35 11 0,1-1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8:11:47.5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890 132 8236,'0'-8'-295,"0"2"1,0 7 470,0 4 0,0 5-5,0 9 0,-5 5 18,0 10 0,0-1-55,5 6 0,0-5 0,0 5 0,0-1-386,0 6 0,2-7 135,3-3 0,-2-4-69,7-6 0,-7 2-98,2-7-789,-4-6 453,-1 0 620,0-11 0,-19-35 0,-5-15 0</inkml:trace>
  <inkml:trace contextRef="#ctx0" brushRef="#br0" timeOffset="192">773 249 8236,'0'-31'-183,"0"-3"0,0 3-229,0-3 1,7 10 479,2 4 1,-1 1 473,2 4 0,2-2-374,7 7 0,-3 3-9,4 3 0,-4 2 487,-2 2-470,7 0 0,-6 2-147,0 2 0,-7 4 14,-8 7 0,0 4-122,0 1 0,-2 4 75,-3-4 0,-3 4-225,-6-5 1,-1 6-368,0-6 1,1 1 290,-1-6 1,5 1 304,1-1 0,-1 1 0,-5-1 0</inkml:trace>
  <inkml:trace contextRef="#ctx0" brushRef="#br0" timeOffset="517">15 1153 8001,'-8'0'-707,"2"0"929,25 0 0,5-2-114,20-3 1,1-3 297,4-7 1,9-6-109,10-3 0,5-4-393,5-1 0,9-1 230,-38 13 0,0 0 0,0-2 0,0 0 34,0-2 1,0-1 0,38-16-67,-9 4 0,-5 4-118,-5 0 1,-5 8-294,-10 2 1,-9 4 168,-10 1 0,-5 6-1563,-4-1 722,-4 7-84,-13-4 1207,-2 7 0,-51 26 0,-12 7 0</inkml:trace>
  <inkml:trace contextRef="#ctx0" brushRef="#br0" timeOffset="925">117 1561 8236,'2'19'540,"3"1"0,-4 5-443,4 0 1,-2 2 3,2 2 1,-3 7-262,3 3 1,-2-3 139,2-2 0,-4-5-383,4-5 3,-3 4 288,-2-12-27,0-2 1,0-10 46,0-14 0,0-1-39,0-14 1,-2-1 97,-3-8 0,4-1-1,-4-4 1,3-3 61,2 3 1,-5-2 130,1 2 0,-1-3 182,5 4 0,0 2-88,0 2 1,6 3 40,4 2 0,3 0-81,1 0 0,3 6-368,2 4 1,-1 4-38,6 5 0,-1-1-69,1 6 1,4 0 206,-4 5 54,-3 0 0,0 39 0,-6 10 0</inkml:trace>
  <inkml:trace contextRef="#ctx0" brushRef="#br0" timeOffset="1074">103 1692 8212,'-10'-5'-315,"0"0"67,7 0 0,-2 0 20,10 1 1,5-3-127,9 2 0,-1 2 152,6-7 202,0 1 0,57-32 0,-34 18 0,0-1 0</inkml:trace>
  <inkml:trace contextRef="#ctx0" brushRef="#br0" timeOffset="1434">511 1532 8212,'-7'14'-262,"6"6"206,-4-1 0,3 5 388,2-4 1,0 6-75,0-2 1,0 8-165,0 2 1,0 0-115,0-4 1,2-1-163,3 0 1,-4-2-41,4-2 1,-2-6 122,2-9-207,-3-4 0,4-7 48,-6-4 1,0-5-132,0-9 1,0-4 173,0-6 0,0-2 128,0-3 1,-1-3 144,-4-7 0,3 2-75,-3 3 1,-1-6 439,1 6 1,0-5-192,5 10 0,0 0 121,0 5 1,2 1-93,3 4 0,3 3 324,6 6 0,1 3-140,-1 2 0,6-2-44,-1 8 1,1 0-179,-6 9 0,1 3-295,0 7 0,-7-1-137,-4 1 1,-2 6 167,-2 3 1,0-1-132,0 1 1,-6-1 68,-4 1 0,2-1-543,-2-4 0,0-2-3,-4 2 649,6-3 0,-5-14 0,5-4 0</inkml:trace>
  <inkml:trace contextRef="#ctx0" brushRef="#br0" timeOffset="1607">817 1575 8212,'10'-9'0,"-1"-1"0,-4 7-14,5-2 22,0-3 1,4 1 212,1-3 0,1 2-177,3 3 0,-2 4-70,2-4 0,-1-1-160,1 1 0,-2 0-712,2 5 898,-3-7 0,-14-7 0,-4-9 0</inkml:trace>
  <inkml:trace contextRef="#ctx0" brushRef="#br0" timeOffset="1766">977 1327 8170,'-6'-8'361,"4"2"0,-4 8-342,6 2 0,0 6-76,0 10 1,0-3-133,0 8 0,0-1 169,0 5 1,0 5-80,0 0 0,5 0-768,-1-5 867,1 0 0,15 1 0,4-1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7:59:03.3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1 365 8058,'0'-29'0,"0"4"-113,0 1 0,8 1-149,7-1 0,6-4 170,8 4 1,6-8 189,4-2 0,3 1-272,2 9 0,-2-2 56,-3 7 1,-3 6-499,-7 8 616,-13 3 0,-29 35 0,-19 7 0</inkml:trace>
  <inkml:trace contextRef="#ctx0" brushRef="#br0" timeOffset="108">147 408 8060,'-15'0'-351,"1"-6"0,5-2 189,5-7 1,5-4 290,9-1 1,13-6-348,15 2 0,11-10 218,5-5 0,-6 7 0,6-4 0,3-2 0,1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8:11:50.4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30 278 8170,'0'-15'-79,"-2"5"859,-2 1-248,2 5 67,-5-2-301,7 6-14,-6 0-6,4 0-291,-4 0 48,6 0-21,0 0 0,6 0-49,4 0 1,8-2-83,1-3 0,7 2-99,-1-7 1,2 1-180,2-6 0,0 5-46,1 1 1,-1 1-191,0-2 1,-5-2-513,0 8 1143,-6-8 0,3 11 0,-51-12 0,-13 5 0</inkml:trace>
  <inkml:trace contextRef="#ctx0" brushRef="#br0" timeOffset="125">205 161 8170,'-15'0'-679,"1"2"475,-1 2 0,2 4 727,4 7 1,-3 0-258,7-1 0,-4 6-178,4-1 1,0 7 7,5-2 1,0 9-128,0 1 1,5 1-59,0-1 0,1-3-304,-1 3 1,-3 2 392,2-2 0,11-7 0,1-6 0</inkml:trace>
  <inkml:trace contextRef="#ctx0" brushRef="#br0" timeOffset="518">424 263 8332,'8'6'663,"-2"3"-526,-6 5 1,0 2-237,0 4 1,5-2 101,0 6 1,0-6-38,-5 1 0,0-3 27,0-1 0,0-5-82,0-1 0,-2-5-57,-3 0-134,4-2 1,-11-4 90,7-2 0,-4-6 110,4-10 0,-2 3-78,3-8 0,2 1 62,-3-5 0,3 0 292,2 0 1,0 4 94,0 1 1,0 6 144,0-1 1,5 2-163,0 3 1,11 4 116,-1 0 0,4 7-122,1-2 0,-2 5-27,6 5 0,-5 8-313,6 7 0,-3 6 89,3-2 1,-4-1-330,-7 1 1,6-5-48,-1 6 1,-1-8-165,-8 3 0,1-9-273,-6-1-342,6-7 366,-9 4 770,4-7 0,-32-78 0,10 29 0,0 1 0</inkml:trace>
  <inkml:trace contextRef="#ctx0" brushRef="#br0" timeOffset="650">671 30 8170,'-4'-10'490,"-1"0"1,-2 7 180,2-2-182,4 4 0,-6 2-113,7 4 1,2 5-374,3 9 0,-2 9-147,7 6 0,-5 1-334,4-1 0,-1-1 228,2 6 250,-3-7 0,-14 43 0,-1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8:06:22.4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44 7016,'0'-8'-185,"6"2"323,2-1 0,7 5-92,-1-2 1,1 2-3,0 2 0,4 0-24,0 0 0,6 0-90,-6 0 1,2 0-143,-1 0 1,-4 0-19,3 0 1,-3 0-172,-1 0 401,-7 0 0,-21 0 0,-11 0 0</inkml:trace>
  <inkml:trace contextRef="#ctx0" brushRef="#br0" timeOffset="157">132 44 8122,'-20'0'0,"1"0"0,-5 0-325,4 0-406,1 0 798,4 0-2,7 0-287,2 0 236,19 0 0,-2 0-216,13 0 1,-4 0 50,4 0 151,0 0 0,57-19 0,13-6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8:08:03.3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1045 218 8407,'-31'-7'-222,"-3"-2"1,-3 1-275,-7-2 0,1 7 392,-1-2 0,-1 10 297,-4 4 1,-3 4-133,-6 2 0,4 0 2,1-1 0,-1 1 126,-4-1 1,1 1-119,4-1 0,3-4 141,6 0 1,7 0-105,3 4 0,5 1-25,4-1 0,4 1-33,7-1 0,6 6-127,3-1 0,-2 12 99,2-2 1,7 4-30,8-4 0,4 2-79,6 3 1,9 1 34,10 4 1,3-3-54,2-7 1,6-5 130,3 0 0,9-1 15,1 1 0,8-2-162,2-8 0,2 1 181,7-1 1,12 1-259,-43-8 1,0 0-1,5 1 1,2-1 211,0 0 1,0 1 0,3-1 0,1 0-13,4 1 1,0-1 0,1-1-1,2 1 17,-1-2 0,0-1 1,0 1-1,0-2 40,-2 0 0,-1-1 0,1-1 0,-1 0-4,1 1 0,-1 1 1,3-3-1,-1 0 89,-1-2 0,-1-1 0,-3 2 0,-3-1-92,-5-3 0,-1 0 1,-1 3-1,0 1-102,-1-2 0,0 1 1,-1 1-1,1 0 104,46 1 0,-3 0-156,-7 0 0,1 0-31,-1 0 1,5-5 107,1 1 1,-6-3-44,-4 2 1,-2-1 27,1-4 1,3-3 9,-8 3 0,-4-3-14,-5-1 0,-6-1 195,1 1 1,-10 1 62,-4 3 0,-10-3-33,-5 3 1,-10-3 429,-4-1 0,-4-1-536,-2 1 1,-6-1 415,-3 0 1,2 1-330,-2-1 1,0-4 26,-5-1 1,-2-5-156,-3 0 0,-3-2-165,-7-2 1,-6-1 74,-3 1 0,-3-5-222,-3 0 1,-7-1 55,-7 1 1,-6-2 35,-8-3 1,-2 2-36,-3 3 0,-10 1-100,-10-6 0,37 21 0,-2-1 249,-2 0 1,-2-1 0,-2 2 0,-2 1 21,-4 1 1,-1 3 0,-6 0 0,-1 3-338,-6-1 0,-2 2 1,-6 4-1,-2 1 285,-5 1 0,-1 1 0,-3 2 0,-1 2-318,2 1 1,0 3 0,-4 1-1,-1 2 307,0 5 0,0 2 1,-2-2-1,2 1 46,4-1 0,1 1 1,3 0-1,3 1-187,10 0 1,1 2 0,3-3-1,0 2 116,6 2 1,1 1 0,1 1 0,2 2 136,3 0 0,1 2 0,-1 1 0,1 0 0,9-4 0,1 0 0,0-2 0,-1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8:08:18.2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1546 438 8143,'-15'-13'0,"-4"3"-419,-1-9 0,1 3 266,4 1 0,-4-4 270,0-1 0,-1 1-11,6 4 0,-1 1-219,0-1 0,-4 5 49,0 1 1,-7 1-78,1-2 0,-2-1 112,-2 6 1,-2-5-14,-3 5 0,1-1 190,-5 1 1,0 3-66,-1-3 0,-3 4 19,3 1 0,-3 0-74,-1 0 0,-1 4 18,0 1 1,0 7-33,1-3 0,-1 6-5,0 4 0,-3-2-20,4 2 1,-4 2-30,8-1 0,-2 5 56,2 0 0,-1 2-17,6 2 0,0 1-3,5-1 0,1 0-9,4 0 0,-2 5 1,6 0 0,1 5-4,4-5 1,2 5-7,4-5 1,-3 5 8,8-5 1,-1 0-14,5-5 1,6 0 139,4 0 0,3 0-117,1 1 0,3-1 150,2 0 1,4 0-126,6 0 1,0 0 11,0 0 0,7 1-28,3-1 1,3 2-5,2 3 1,6-4 8,3 4 1,-1-3-13,2-2 1,4-4-52,5-1 0,12-1-104,-3 1 0,5-3 165,-5-6 0,9-1 41,7 1 1,4-6-288,5 1 1,-1-7 279,-4 2 1,-42-2 0,1 1-6,2-2 1,1 1-1,4-1 1,0 0-10,-2-1 0,0-2 0,3 1 0,0 0 3,-3 0 0,0 0 0,1 0 0,1 0-9,0 0 1,1 0 0,1 0 0,1 0-194,0 1 0,0-2 1,0-1-1,1 0 197,-1-1 0,-1 1 0,-1-3 0,0 0-29,2 3 0,0-1 1,3-2-1,0-1-58,-1 1 0,0 0 0,-2-1 0,0-1 43,-5 0 0,-1 0 0,1-3 0,0 0-5,2 0 0,1 1 0,-2-2 0,1 1 16,-2 0 0,0 0 0,-2 2 0,-2-2-113,-3-1 0,0-2 1,0 1-1,0 0 109,44-17 1,2 1-2,-7 4 1,-4-5 161,-11-1 0,0 1-75,0-5 1,-7 3 100,-3 2 1,-9-5-88,-6 0 0,-7 0 271,-2 5 0,-7-5-293,2 0 1,-10 0 404,-4 5 1,-9 0-533,-1 0 0,-7-7 370,2-3 0,-5 2-396,-5-2 1,-8 5 83,-6-5 1,-9 2-68,-1-2 1,-2 2 59,-8 3 1,-6 3 0,-8-3 1,-6 3 17,-4 2 0,-3 5-212,-7-1 0,-7 3 117,-2-3 1,-14-2-117,48 14 1,-1 2 0,-6-1-1,0 1 202,2-2 0,-1 2 0,-6 1 0,-1 2-8,-4-2 1,-2 0 0,-6 0 0,-1 1-296,-3 1 1,-2 1 0,1-2-1,-1 1 294,4 2 1,0 2-1,-2 0 1,0 0 3,-3-1 1,-1 0 0,-3 3-1,0-1 10,1-2 1,1 0 0,0 4 0,2-1 6,6 0 0,2-1 0,0 2 1,0 1-80,2 0 0,-1 0 0,-2 0 0,0 0-132,5 0 1,0 0 0,0 0 0,2 1 78,4 1 1,2 1-1,1 3 1,0 3 28,-2 2 1,1 2-1,-1 0 1,2 2-92,2-1 0,2 1 180,-2 2 0,2 1 0,8 0 0,0 0 0,-2 3 0,1 0 0,1 1 0,2 0 0,0 1 0,1 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8:08:31.27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44 132 30422,'-12'-10'-5972,"2"0"1878,-3 7 4597,11-10-1193,-4 11 0,7-4 0,6 6 0,7 0 1750,9 0 0,6 0-385,5 0 0,5 0-152,10 0 0,3 0-409,6 0 1,7 0 167,3 0 1,8 0-73,2 0 1,6 0-173,-2 0 1,9-2 1100,1-3 0,-6 4-990,-8-4 0,-3-1-24,-3 1 1,1 0-14,0 5 0,-6-5-41,-4 0 0,3 0-46,2 5 1,2 0-58,-2 0 0,2 0-29,-7 0 0,5 0-70,-5 0 1,10 0 91,-5 0 0,6 0-176,-6 0 1,4 0 161,0 0 0,8 0-62,2 0 0,-1 0 62,2 0 1,0 0 35,4 0 1,4 0 85,-4 0 0,6 0 1491,-6 0 0,1 0-1352,4 0 0,7-5-168,-2 0 0,-45 3 0,0 0 86,45 2 0,-47 0 1,2 0-102,1 0 0,1 0 0,0 0 0,2 0-214,2 0 0,0 0 0,-2 0 0,0 0 169,0 0 0,0 0 0,0 0 0,0 0-8,2 0 1,0 0 0,2 0 0,0 0-1,-1 0 1,-1 0 0,1 0 0,0 0-99,-5 0 1,-1 0 0,3 0 0,1 0 74,-1 0 1,0 0-1,4 0 1,0 0 15,1 0 0,-1 0 0,1 0 0,0 0 98,-3 0 0,1 0 0,1 0 1,1 0-81,0 0 0,0 0 1,3 0-1,1 0 55,-4 0 0,0 0 0,4 0 0,-1 0-42,-5 0 0,-1 0 1,4 0-1,0 0 6,-1 0 1,0 0 0,4 0-1,1 0-131,-3 0 1,0 0 0,2 0-1,-2 1 99,-2 2 0,0-1 1,1-1-1,1 0-24,2 1 1,1 1 0,1-2 0,0-1 40,-1 0 0,-1 0 0,3 0 0,-1 0 34,-4 0 0,0 0 1,4 0-1,1 0-35,-1 0 1,2 0 0,3 0 0,0 0 35,-4 1 0,0-2 0,2-1 0,-1-1 0,-5 1 1,-1-1-1,1 1 1,1 0-8,1 1 0,-1 2 0,0-1 1,0 0 17,-2 0 0,0 0 1,1-2-1,0-1 9,-3 0 0,0 1 0,0-1 0,1 1 34,-1 2 1,-1 0 0,1-2 0,0-1-44,0 1 1,-1-1-1,1 1 1,-2-1-24,-5 3 0,-1 0 0,1 0 0,-1 0-70,-2 0 1,0 0-1,-1 0 1,0 0-727,48 0 786,-4 0 0,-10 0 0,-3 0 0,-7 0 0,-2 0 0,-4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8:08:59.5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 8284,'-8'6'0,"-5"4"-302,3 10 1,-1 4 178,1 10 0,-1 10 311,6 9 0,-1 4-224,1 1 0,3 0-18,-3 1 0,4-4-17,1-7 1,0-6-159,0-12 1,5-8 17,0-2 1,1-6 51,-1-4 159,-4-4 0,12-25 0,-4-5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8:08:59.8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0 292 8284,'7'-44'0,"2"1"0,11-4 390,4 3 0,4 3-140,1 12 1,0 8-64,0 7 0,0 6-23,0 8 1,-6 1-153,-3 4 0,-4 3-206,-2 7 1,-1 6 162,-3 3 1,-4 5-132,-6 5 1,-6-1 100,-4 5 1,-3-4-167,-1 5 1,-1-6-40,1 1 1,-1-3-141,0-2 0,1 0 188,-1 0 1,2-6-88,4-4 359,2-3 1,2-1-103,0-1 0,2-5 226,8-5 0,-2 0-40,7 1 0,0-2 81,4 6 1,1 0-12,-1 0 0,1 9-3,0-3 1,-1 4-128,1 1 1,1 1 5,3 3 0,-7 2-222,2-7 0,-2 7 127,2-2 1,1-2-360,-1-3 0,3-3 131,2-1 1,-1-2 238,6-4 0,20-28 0,9-13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8:09:00.1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30 336 8274,'0'-10'0,"0"0"0,-7 1-210,6 1 1,-6-1 53,7 5 146,0 2 0,2-9 18,3 6 1,3-7 0,7 3 0,-1-9-8,1-2 1,4-4-2,1 5 1,-1-2-1,-4 1 1,-2 2 1,-4-6 0,3 6 99,-8-1 1,1 3 32,-5 1 53,0 7 1,-6 2-79,-4 6 0,-4 0 12,-6 0 0,4 11 85,-4 3 1,-1 6-105,2-1 0,0 4 145,4 6 1,5 0-118,0 0 0,7 5-232,-2 0 1,4 0-99,1-4 1,8-6-261,6 0 1,8-6 33,7 1 0,1-4-181,4-5 1,4-4 59,5-6 547,1 0 0,32-39 0,9-9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8:09:00.3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53 8274,'0'-15'-908,"-2"2"454,-3 3 1435,4-3-640,-12 12 1,4 2-432,-5 14 0,-1 1 240,1 8 0,-1 2 2,1 8 0,-1-1-68,0 6 0,7-5 49,3 4 0,4-4-300,1 5 1,0-6 88,0 1 0,8 0-104,7-5 0,1 2-122,8-12 1,-5-4-148,6-6 0,1-5-17,8 1 468,-4-4 0,38-53 0,2-12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8:09:00.9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249 407 8251,'-7'-14'0,"-2"-1"0,-4 5-135,-2 1 1,0 5 168,1 0 0,-1 4 175,1 4 1,-1 9-80,1 7 1,-6 6-1,1-2 0,-1 4 43,6 1 0,1-5 5,3 0 0,-1 1-114,6 4 0,0-7-151,5-2 0,0-4-230,0-1 212,6-7 1,3-2-59,5-6 0,6-3-46,-1-7 0,5-1-77,-4-13 0,6-1 111,-2-4 0,-1 0-87,1 0 1,-5 0 138,6 0 1,-9-1-14,-2 1 1,1 7 49,-5 2 349,3-3 19,-5 7 0,-3 3-70,-10 13 0,2 8 364,-7 12 1,2-1-136,-2 10 0,-1-3 5,6 8 0,-5-1-206,5 1 1,0-5-260,5 0 1,0 0-12,0-4 0,7-4 52,3-2 0,-1-4-303,6-6 1,-2-2 84,11-7 0,0-7-132,6-2 0,-1-12 35,0-9 0,5 0-82,0-9 0,5 0 113,-5-5 1,-5-1-39,-5-4 0,-8 2 188,-1-6 1,0 1-1,-6-2 0,-2 9 174,-2 6 1,-4 12-214,-1-2 980,0 9-535,0 6 1,0 9 11,0 10 0,0 4-58,0 11 0,-5 4 18,1 10 0,-6-2-42,5 7 0,0 5-90,5 5 0,-5-1-82,0-4 0,1 0 41,4-1 0,1 0-244,4-5 1,3-8 6,7-11 1,4-4-23,1-6 0,10-2 26,-1-7 0,10-13-227,0-7 1,-2-12-323,2-7 1,-1-3 259,1-2 1,-5 1 428,-10-1 0,-9-12 0,-3-10 0,0-4 0,-1-1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7:59:02.5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15 496 7981,'0'-15'0,"-5"1"0,0-1 0,1-4 657,4-1 1,0 1-183,0 4 0,8-4-346,6-1 1,3-6-14,7 2 0,0 1-58,5-1 0,7 0-88,3-5 0,9 1-306,6 4 1,-2-2-460,1 6 1,-6-1 172,2 2 622,2 3 0,-12-5 0,3 6 0</inkml:trace>
  <inkml:trace contextRef="#ctx0" brushRef="#br0" timeOffset="150">74 437 7996,'-15'8'0,"0"-1"0,1-7 43,6 0 1,3-7 64,10-2 0,17-11-549,17-4 0,18-8 441,16-2 0,-2-3 0,16-10 0,3-1 0,-16 11 0,1-1 0,-1 0 0,1 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8:09:01.0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176 111 8251,'9'-29'0,"1"0"0,-7 6 724,2 4 205,-3 9 1,-2 12-378,0 12 0,-7 15-204,-2 15 1,-9 6-73,-2 9 1,-4 5 130,5 4-407,-1 10 0,7-9 0,0 13 0,-1 4 0,-2 8 0,0-1 0,1 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8:08:48.4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1283 306 7901,'-19'-25'38,"-1"-3"1,1 2 192,-2 5 1,3 5 163,-6 1 1,1-4-113,-1-1 1,-4-1-323,4 2 1,-4 3 81,-1-4 0,-7 4 16,-2 1 0,0 3 57,-1 2 1,1 3 4,-6 7 1,0 0-23,0 0 1,6 7-2,-1 3 0,1 7-129,0 3 1,-9 11 81,3-2 1,-2 5-145,8 0 1,-3 3 89,7 7 1,-3 4 158,8 1 0,0 0-56,14-6 0,-1 6-29,11-1 0,7 6-43,7-6 0,12-4 13,8-5 0,2-7-82,8 2 0,6-6 109,9-9 0,3-1-69,1-13 0,0 5 26,1-5 0,9-2-24,0-8 0,6-3-79,-6-7 1,3-6 147,2-3 0,3-10 71,-3-5 1,-3 0 183,-12-4 0,-1 2-18,-4-8 0,1-1-119,-10 2 1,-6-6 75,-13 6 0,-11-7-114,-9 1 1,-6 1-103,-9 4 0,-8 4 176,-16 16 1,-5-2 70,-9 11 0,-4 3-817,-7 7 0,1 3 311,0 7 1,-2 7-1190,-3 3 0,3 9 650,-3 5 0,8 5 750,1 5 0,4 0 0,-2 10 0,3 6 0,1 5 0</inkml:trace>
  <inkml:trace contextRef="#ctx0" brushRef="#br0" timeOffset="676">860 1035 7901,'-35'0'0,"-7"0"0,-7 0 0,0 0 352,6 0 1,-1 7-55,0 3 0,-4 4-186,-1 6 0,-1 2 86,1 7 1,4-3 0,-4 3 0,-1-1-21,1 11 0,7-5 48,8 5 0,5 0-118,5 4 1,4 6 42,11 0 0,2 1-174,7-2 0,0-1 61,0 7 1,7-2-88,2 1 0,11 2 65,4-6 0,5-6-103,5-4 1,4-6 20,5 1 1,8-12 104,2-7 1,5-2 78,5-8 0,4 0-88,6-5 0,-5-8 129,0-7 0,5-6-216,4-8 1,6-7 313,-5-3 0,0-4-6,-6-6 0,-5-3 216,-4-6 1,0-1-28,-4 1 0,-6 1-147,-14 4 1,-10-9-230,-10 4 1,-9-7 173,-5 7 1,-11-2 147,-9 12 1,-13 5-53,-10 9 1,-11 0 56,-4 5 1,-11 5-348,-4 14 1,-5-1-428,-4 6 0,-4 2-1184,-7 8 1,-1 4 823,-3 11 0,3 4-3448,-4 10 4191,4 3 0,43-12 0,0 1 0,0 0 0,0 1 0,0 1 0,1 1 0,0 0 0,1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8:12:04.7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74 351 7991,'-15'0'0,"0"0"0,6 0-441,-1 0 417,0 0 726,2 0-210,2 0-115,6 0 0,6 4-55,4 1 1,4 0 167,6-5 0,3 0-429,6 0 1,0-6 82,0-4 1,5-3-421,0-2 1,2 1-132,-2-1 1,-4 1-397,4-1 0,0 5 285,-4 1 1,2-1-744,-8-5 1261,-3 7 0,-13-24 0,-9 0 0</inkml:trace>
  <inkml:trace contextRef="#ctx0" brushRef="#br0" timeOffset="157">409 219 8015,'-7'8'0,"4"5"-132,-7-3 0,2 8 87,-1 1 1,0 7 530,5-1 0,0 2-181,-5 2 0,5 5-148,0 0 0,2 5-223,2-5 1,0 0-293,0-5 1,0 1-913,0-1 1270,0-7 0,6-14 0,2-9 0</inkml:trace>
  <inkml:trace contextRef="#ctx0" brushRef="#br0" timeOffset="3433">759 321 8195,'0'-29'0,"0"0"0,0 2-259,0 2 1,6-2 394,4 2 0,3 0 626,1 0 0,1 3-302,0 2 0,-1 6 291,1-1-615,6 0 0,-5 14 80,3-4 1,-9 10-473,-5 5 1,1 2 221,-1 3 1,0 4-734,-5 1 0,0 6 60,0-2 0,-5 4-271,0 1 1,-6 0 977,1 0 0,-22 13 0,-7 4 0</inkml:trace>
  <inkml:trace contextRef="#ctx0" brushRef="#br0" timeOffset="3933">788 423 8195,'-10'-1'-1144,"0"-4"1235,7 3 414,-10-4 0,10 6 299,-7 0-399,7-7 53,-4 6-31,7-6-611,0 1-18,0 4 87,7-11 0,1 10-57,7-7 158,-1 7 15,1-3-75,-1 6-119,1 0 0,-7 1 115,-3 4 1,-3-2-208,-2 7 0,0-5-383,0 5-60,0-7 171,0 10 557,0-12 0,0 6 0,-2-7 0,-3 0 0,3 0 0,-4 0 0,-1 0 0,1-2 0,-4-3 0,2 4 0,3-4 0,4-3 0,-12 0 78,5-7 567,0 1-17,-5-1 1,11 5-245,-3 1 0,2 5 24,-2-1 0,3 5 55,-2 5 1,2 3 4,2 7 0,0 4-219,0 1 0,0 6-141,0-2 1,0 8-418,0 3 1,0-1 248,0-5 0,5 0-1113,0 0 1,4 0 158,-4 0 1014,7-6 0,22-28 0,13-13 0</inkml:trace>
  <inkml:trace contextRef="#ctx0" brushRef="#br0" timeOffset="4499">1181 205 8195,'0'-15'0,"0"1"1282,-6-1-801,4 7 0,-4 8-180,6 10 1,-5 9-5,0 5 1,0 4-60,5 1 1,0 0-187,0 0 1,0 5-282,0 0 1,0 0-465,0-4 1,0-1 394,0 0 0,0-2-122,0-2 0,0-4-256,0-7-159,0-5 62,0-3 709,0-25 1,0 1 50,0-16 1,0-2 199,0 2 1,0-6 26,0 1 1,-1-2 85,-4 2 0,3-3 79,-3 3 1,4 4-118,1 1 1,0 8 333,0 1 0,5 3-167,-1-2 0,8 2-67,-3 8 1,6 4-228,4 0 1,-2 7-282,2-2 0,2 4 23,-1 1 1,-1 8-323,-4 6 0,-2 3-141,-4 7 1,-2 5 216,-7 5 1,-2 5 30,-3-5 1,2 6 76,-7-1 1,1-3 190,-6-2 0,2-8 59,3-2 0,-1-6 614,6 1-301,0-2 0,5-8 161,0 1 1,7-7-159,2 2 1,4-3 100,2-2 1,1 0-127,4 0 0,-3 0-40,8 0 1,-7 0-308,1 0 0,2 0-178,-1 0 0,1 0-393,-2 0 0,-3 0 31,4 0 1,1 5-1283,-2 0 1889,7-1 0,23-17 0,12-3 0</inkml:trace>
  <inkml:trace contextRef="#ctx0" brushRef="#br0" timeOffset="4725">1896 219 8195,'0'-14'-142,"0"-1"1,0 6 216,0-1 1,0 5 300,0-5 1,1 5-522,4-4 0,3 5-1042,7 0 1187,-1 2 0,14 21 0,3 6 0</inkml:trace>
  <inkml:trace contextRef="#ctx0" brushRef="#br0" timeOffset="4840">1954 394 8195,'-8'0'1338,"1"0"-1477,7 0 1,2-1-392,3-4 0,5 2 530,9-7 0,49-13 0,18-8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8:12:12.0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334 248 8195,'-6'-8'-67,"4"-5"1,-11 10-78,3-7 1,2 7 743,-1-2 984,5 3-603,-9-4-548,12 4 1,-4-4 52,10 6 1,-2-2-183,7-3 1,1 2-77,9-7 0,-3 5-110,8-4 0,-6 4-208,5-5 1,-1 5-166,1-5 1,4 6-617,-4-6 1,-1 7-527,1-2 0,-6-2 599,1 2 0,-2 1-217,-3 4 1015,1 0 0,-7 0 0,-3 1 0,-10 4 0,-3-3 0,-7 6 0,1-3 0,-1-2 0,0 7 0,1-6 412,-1 6 1,6-2-26,-1 2 0,2 5 697,-2-1 1,-1 1-385,6 4 1,0 4-150,5 1 0,-5 4-162,0 1 0,0 0-144,5 0 0,5 5-263,0 0 1,5 7-344,-5-3 1,6 3-963,-1-2 1,-2-4 610,2-5 1,-2 2 711,1-3 0,37-29 0,2-18 0</inkml:trace>
  <inkml:trace contextRef="#ctx0" brushRef="#br0" timeOffset="367">888 364 8195,'0'-14'227,"0"6"0,5 5 89,0 12 1,0 3 507,-5 12 1,5 5-502,-1 5 1,3 5-70,-2-5 0,-2 0-410,7-5 0,-7 0-155,2 0 0,1-1-673,-1-4 509,0-3-42,-5-13-392,0-1 564,0-27 1,-2 8 196,-2-18 1,2-2-77,-3-7 0,-3-3 329,-2-2 0,4-1 137,1-4 1,3-1 133,2-3 1,0 2-78,0 8 1,0 1 76,0 3 1,7 0 462,2 10 1,0 0-296,0 14 1,1-1 13,5 11 1,-1 0-152,1 5 1,-7 2-358,-3 3 1,1 7-89,-1 8 0,0 6-132,-5-2 0,0 4-842,0 1 0,-2 0 511,-3 0 0,2 5-372,-7 0 0,2 5 873,-1-5 0,-17 12 0,-7 7 0,1 2 0,0 0 0</inkml:trace>
  <inkml:trace contextRef="#ctx0" brushRef="#br0" timeOffset="620">276 1123 8195,'-29'6'0,"4"2"54,1 7 1,6-1 101,-1 1 0,4-1 1199,6 1-881,2-7 0,20-1-120,6-7 1,9-2-130,6-3 0,10-9-89,9-11 0,9-4 86,1-5 0,10 2-193,-5-7 0,6 0 14,-6-5 1,4 5-250,1 0 0,-4 7-801,-6-2 0,-6 10 516,-13 4 0,-9 4-1414,-5 2 751,5 5 369,-17 3 785,3 6 0,-53 19 0,-17 6 0</inkml:trace>
  <inkml:trace contextRef="#ctx0" brushRef="#br0" timeOffset="868">72 1662 8195,'-16'0'456,"-4"0"-10,4 0-164,1 0 1,11 0-62,8 0 0,6-7 229,10-2 1,7-4-217,7-2 1,2 1-47,-2-1 1,-2-4-480,7-1 0,-2 1 199,2 4 0,-3 5-797,-7 1 0,-6 5-569,-4 0-258,-3 2 1716,-8 2 0,-53 26 0,-20 6 0</inkml:trace>
  <inkml:trace contextRef="#ctx0" brushRef="#br0" timeOffset="994">218 1633 8195,'-15'0'342,"2"6"115,3 4 1,-1 3-14,6 1 0,-1 8 360,1 2 1,3 5-332,-3 5 0,5-2-165,5 7 1,-2-1-457,7 0 0,0 5-305,4-5 1,1 0-608,0 1 1,-6-7 648,1 2 411,0-3 0,4-22 0,1-4 0</inkml:trace>
  <inkml:trace contextRef="#ctx0" brushRef="#br0" timeOffset="1353">422 1720 8148,'6'-8'950,"1"3"-493,2 10 0,4 5-172,-3 9 1,-2 4-88,2 6 0,-2 0 0,2 0 0,1 1-366,-6-1 0,1-2 137,-1-2 0,-3 0-867,3-5 528,-4-1 156,-1-11 1,-1-1-95,-4-7 1,3-11-208,-3-4 0,-3-11 243,-2-3 1,2-2 85,-1-8 1,4 0 85,-5-4 0,7-1 218,-2 0 0,3-3 487,2 4 0,0-3-297,0 12 0,7 0 422,3 5 0,3 6-293,1 4 0,6 4 96,-1 6 1,0 2-84,-4 7 0,0 2-166,-1 3 0,-6 4-116,-3 11 0,-3 2-124,-2 8 0,0-1-652,0 0 1,-7 0 383,-2 0 1,0 0-2006,0 0 2229,5 1 0,-2-1 0,6 0 0</inkml:trace>
  <inkml:trace contextRef="#ctx0" brushRef="#br0" timeOffset="1510">757 1735 8148,'5'-20'106,"0"1"1,6-1 159,-1 6 1,4-1 232,6 1 0,-2-1 614,6 1 1,-5 1-882,6 3 1,-8-1 18,3 6 1,1 0-1195,-2 5 1,2 0 58,-1 0 1,-9 0-1235,4 0 2118,-10 0 0,1 0 0</inkml:trace>
  <inkml:trace contextRef="#ctx0" brushRef="#br0" timeOffset="1677">932 1399 8148,'-7'-8'1549,"6"2"1,-6 12-924,7 4 0,0 10-120,0 4 0,0 3-392,0 3 0,2 5-460,3 4 0,1 2-356,4-3 1,3 8 701,-3-7 0,16 25 0,4-2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8:12:15.1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15 319 8431,'0'16'711,"0"4"1,2-2-287,3 6 1,-2 2-507,7 8 0,-7-3-165,2 3 0,1-4-208,-1 0 0,2-3 43,-3-3 4,-2 4-239,4-12 86,-6-1 1,0-15 292,0-10 1,0-5 266,0-4 0,-4 1 0,-1-6 0,-5 0 0,5-6 0,-5-4 0,6 0 0,-3 2 51,2 8 0,4-7 125,-4 7 1,2-6 63,-2 11 0,3-5 119,-3 4 0,4-4 281,1 5 1,4-3-208,1 3 1,7 3 12,-3-4 0,6-2-216,4-3 0,-1 4-214,7 2 0,-1 3-178,5 1 1,-2 1-482,-2-1 1,1 7-28,-7 3 1,-1 5 669,-8 5 0,-43 81 0,9-30 0,0 0 0</inkml:trace>
  <inkml:trace contextRef="#ctx0" brushRef="#br0" timeOffset="140">73 465 8148,'-6'-8'248,"4"0"20,-2 3-9,2 3 0,8-9-391,4 6 1,8-6-391,1 1 0,7-1 112,-1 1 0,0-3-544,0 3 954,2-3 0,28-21 0,15-5 0</inkml:trace>
  <inkml:trace contextRef="#ctx0" brushRef="#br0" timeOffset="475">453 203 8127,'0'-9'1312,"0"5"-920,0 8 1,0 5-96,0 5 0,0 7 27,0 3 0,0 4-106,0 1 1,1 0-1,4 0 0,-3 1-97,2-1 0,-2 0-193,-2 0 1,0-6-862,0-4 530,0-3-215,0-1 0,-2-9 294,-2-6 0,2-6-193,-3-9 1,4-4 128,1 0 1,-5-12 2,0 2 1,0-9 156,5 4 1,0-6 165,0 1 0,0 3 188,0 2 1,0 4 164,0 0 0,2 3 546,2 3 0,0 4-400,5 10 0,-4 4 101,5 6 0,0 2-125,4 2 0,-1 6-70,-3 10 1,3 4-94,-3 10 1,3-2-232,1 7 0,1-6 20,-1 1 0,-1 1-337,-3-1 1,3 0-105,-3-5 1,1-6-261,-1-4 0,1-2-403,-6-3 1,1-6 63,-1-3 1001,-3-3 0,4-61 0,-6-13 0</inkml:trace>
  <inkml:trace contextRef="#ctx0" brushRef="#br0" timeOffset="590">744 86 8127,'-2'-15'0,"-2"1"2381,2 6-1597,-5 1 0,7 15-202,0 7 0,0 6-365,0 8 1,0 7-215,0 3 1,2 3-4,3 1 0,16 40 0,10 9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8:12:24.2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0 306 8127,'0'-14'0,"0"-1"0,0 0 337,0 1-56,0-7 299,0 5 0,2 1-81,3 10 1,-2 4-215,7 1 0,-2 6 60,1 4 1,4 9 146,-3 5 0,2 4-200,-3 1 0,3 5-39,-8 0 0,6 7-518,-5-2 1,5 1 252,-5-1 0,-1-3-385,-4-7 0,0 0-162,0 0 1,0-6-1531,0-4 624,0-9 589,0-4 0,0-7 876,0-4 0,0-8 0,0-7 0,0-5 0,-9-47 0,-1-5 0,-5-1-160,11 49 0,-8 1 72,3 4 0,2-2 299,2 6 1,4-1 399,1 2 0,0 3 425,0-4 0,0 4-401,0 2 0,1-3 71,4-2 0,3 3-261,7-4 1,-1 4-116,1 2 0,4-6-323,1 1 1,6-1-325,-2 6 1,2 6 130,-2 3 1,2 3-195,-6 2 1,4 2-330,-5 3 1,-4 4-1829,-5 11 2537,-7 2 0,-23 40 0,-12 8 0</inkml:trace>
  <inkml:trace contextRef="#ctx0" brushRef="#br0" timeOffset="108">204 379 8153,'-8'7'0,"-3"-4"146,6 7 129,-6-7 654,9 3-541,-4-6 0,12 0-780,4 0 0,9-5-105,6 1 0,2-8 497,2 2 0,26-9 0,7-4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8:12:22.0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88 654 8127,'0'22'0,"-5"-5"0,1 8 0,-1-8 89,5 3 0,-5-4 383,0-1 44,0-1-17,-1 1 0,2-9-58,-5-6 0,5-3-108,0-12 0,-3 3-285,2-13 1,0-4 90,5-5 0,-4-8 76,-1-2 0,0-1 28,5-9 0,0 3-44,0-3 1,0-6-65,0 7 1,5-1-105,0 11 0,8-1-400,1 0 0,2 8 227,9 7 1,-6 7-1213,5 7 0,1 7 1354,4 3 0,0 36 0,0 9 0</inkml:trace>
  <inkml:trace contextRef="#ctx0" brushRef="#br0" timeOffset="165">103 523 8127,'-15'0'0,"6"0"0,-1 0 585,0 7 159,2-6 0,3 4-683,10-10 0,5 2 28,9-7 0,-1 1-968,6-6 0,1 1 77,4-1 802,0 0 0,52-38 0,-34 21 0,0 1 0</inkml:trace>
  <inkml:trace contextRef="#ctx0" brushRef="#br0" timeOffset="490">467 319 8533,'0'16'936,"0"4"1,2 3-497,3 6 1,-4 0-141,4 0 1,-3 5-52,-2 0 1,0 0-211,0-5 1,0-1-306,0-4-452,0 4 182,0-19 92,0 4 1,0-24-50,0-4 1,-5-11 152,0-3 1,-1-2 93,1-7 1,2-1 50,-7-5 1,7 0 144,-2 1 1,-2-4 60,2 3 0,1-3 251,4 8 0,0 3 397,0 2 0,1 5-312,4 5 0,3 3 54,7 6 0,1 7-96,3 3 1,-2 4-290,2 1 0,-3 8 82,-1 6 1,-7 6-58,-3 4 1,-4 4-2,-1-4 0,0 3-229,0 3 0,-1-3-422,-4-3 0,-3 4 261,-7-4 0,1-1-580,-1 1 1,5-6 929,1 1 0,-1-15 0,-5-6 0</inkml:trace>
  <inkml:trace contextRef="#ctx0" brushRef="#br0" timeOffset="957">817 334 8127,'-8'1'210,"3"4"1,2 3-21,-2 7 1,3 0 308,-2-1 0,2 6-177,2-1 1,0 2-8,0-2 1,0-2-269,0 2 215,0-3-557,0-1 0,-2-7-205,-2-3 135,2-4 1,-5-7 179,7-4 0,0-4-41,0-6 0,-4-2 85,-1-8 1,0-4-10,5 0 1,-2-6 191,-3 1 1,4 2-67,-4-2 1,3 6 495,2-1 1,0 4-191,0 1 1,7 6-20,2 3 1,4 6-185,2 4 1,1 4 18,4 6 1,-4 1-19,3 4 1,-7 5-104,-3 9 0,-5 4-70,0 6 0,-2 0-1,-2 0 0,-2 1-100,-2-1 0,-3-2 18,-3-2 1,-3 0 103,4-5 1,1-2 73,-2-9 1,5 4-7,-5-3 328,7-3-218,-3 6 838,6-12-592,0 6 0,6-2-32,4-1 0,8 1-192,1-5 1,2 0-290,-1 0 1,1 0-54,3 0 0,3 0-434,-2 0 1,2 0 190,2 0 1,1 0 456,-1 0 0,39-26 0,9-6 0</inkml:trace>
  <inkml:trace contextRef="#ctx0" brushRef="#br0" timeOffset="1123">1415 261 8127,'0'-16'0,"0"-4"0,0 4 79,0-3 0,6 7 59,4 3 1,3 5-474,2-1 0,4-1-216,0 1 551,1 0 0,-25 44 0,-5 10 0</inkml:trace>
  <inkml:trace contextRef="#ctx0" brushRef="#br0" timeOffset="1215">1400 421 8127,'0'-14'449,"0"-1"0,7 2-90,2 3-359,11 4 0,33-9 0,14-2 0,8-4 0,0 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8:12:26.2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1167 131 8153,'0'-9'-142,"0"-1"-286,0 0 2106,0 2-525,0 2-737,6 19 0,-3 1-76,7 11 1,-5 7 132,5-3 0,-7 8-302,2-3 0,-2 7-233,2-2 1,-3 1-127,2-1 1,-2-2-480,-2-3 0,0-8-346,0 3 1,0-9-150,0-1 381,0-9 0,-2-3 781,-2-7 0,2-2 0,-3-3 0,-22-74 0,10 27 0,1 0 0</inkml:trace>
  <inkml:trace contextRef="#ctx0" brushRef="#br0" timeOffset="173">1123 190 8153,'0'-20'-99,"0"1"0,0-7-148,0 2 0,6 3 524,4 1 1,0 4 568,4 1 1,-2 6-367,7-1 0,2 7-199,-1-2 1,1 3 46,-2 2 0,-3 7-76,4 2 0,-6 4-137,-4 2 1,-3 4-82,-7 1 0,0 6-191,0-2 1,-2-1 182,-3 1 0,-3-6 69,-7 1 0,1 2-223,-1-1 0,6-1 128,-1-4 0,-26 19 0,-11 5 0</inkml:trace>
  <inkml:trace contextRef="#ctx0" brushRef="#br0" timeOffset="483">15 1196 8154,'-8'0'-312,"1"0"1,9-2 310,3-3 1,11 2 498,13-7 0,9 0-125,10-4 0,10-6 109,10 1 0,15-12-456,5 2 1,-41 11 0,1-1 191,44-15 1,-43 14-1,0-1-42,-3 2 1,0-1 0,2 0-1,0-2 140,39-21 1,-4 5-219,-15 4 1,-4 4-125,-5 0 1,-4 8-387,-7 2 1,-7 6-26,-17 4 0,-3 4-1513,-6 6 946,-7 0 1,-3 1 680,-10 4 0,-11 3 323,-13 7 0,-20 9 0,-9 5 0,-9 3 0,1-1 0</inkml:trace>
  <inkml:trace contextRef="#ctx0" brushRef="#br0" timeOffset="865">44 1648 8154,'7'14'0,"-4"6"0,7-1 0,-2 7 60,1-2 1,3 9-1,-7 1 1,1 4 714,-1-4 0,-3-4-264,2-6 0,-2-1-418,-2 1 114,0-3-1011,0-6 602,-6-7 1,4-8 21,-3-10 1,4-3-14,1-2 1,-5-6-179,0-3 0,-2-4 97,2-1 0,2 0-3,-6 0 1,5-5 246,-1 0 1,2-5-50,-2 5 0,4 0 703,-4 5 1,3 0-51,2 0 1,0-4 188,0 4 1,2-3-387,3 7 1,4 4 68,11 2 1,-2-1-381,6 6 1,2-2-341,8 11 0,-3 0-912,3 5 1,-5 2 214,-5 2 971,4 5 0,-12 31 0,5 7 0</inkml:trace>
  <inkml:trace contextRef="#ctx0" brushRef="#br0" timeOffset="1014">103 1735 8157,'0'-15'-114,"0"6"-74,0-1 0,6 5 17,4-5 0,3 6-199,1-6 1,6 5 63,-1-5 0,5 5 80,-4-4 226,6 5 0,9-9 0,11 5 0</inkml:trace>
  <inkml:trace contextRef="#ctx0" brushRef="#br0" timeOffset="1349">379 1589 7168,'9'7'1504,"-1"-4"-937,-3 7 0,-4 4-151,4 6 0,2 6-165,-3-2 1,6 8-1,-5 2 1,5 0-106,-5-5 1,-1 1-157,-4-1 0,0-5-43,0 0 0,0-11-705,0 2-15,0-10 286,0 1 299,0-19 0,0 2-330,0-13 0,-4-1-351,-1-4 0,-2-2 509,2-3 1,2-1 299,-7-4 1,7-6 128,-2 6 1,-1-5 26,1 10 1,0-2 629,5 2 0,0 3-367,0-3 1,2 5 164,3 5 0,3-2-72,6 7 1,7 1 51,4 8 1,0 4-133,0 6 1,2 0-228,-2 0 1,-4 8-26,-2 6 0,-8 3-227,-1 7 0,-7 0-111,2 5 0,-10 0 140,-4 1 1,-6-6-98,-4 0 0,-2 0-275,-4 6 1,-2-1-908,2 0 1357,-2-6 0,-9-2 0,-1-7 0</inkml:trace>
  <inkml:trace contextRef="#ctx0" brushRef="#br0" timeOffset="1549">744 1633 8136,'0'-8'1041,"0"-5"-497,0 11-310,6-11 0,3 10-226,5-7 1,1 7 100,-1-2 1,1-1-522,-1 1 1,3-2 235,2 3 1,-1 0-1117,6-5 1292,-6 5 0,35-28 0,2 0 0</inkml:trace>
  <inkml:trace contextRef="#ctx0" brushRef="#br0" timeOffset="1715">919 1356 8136,'-8'2'195,"3"2"0,-2 0 156,3 5 0,-6 1 530,5 5 1,-5 6-582,5 3 1,1 2-51,4-2 1,-5 9-715,0-4 1,0 3-137,5-3 1,6-1-1241,4-4 1840,-3 4 0,38-25 0,4 2 0</inkml:trace>
  <inkml:trace contextRef="#ctx0" brushRef="#br0" timeOffset="2024">1342 1254 8136,'6'-8'0,"-3"-5"0,7 3 0,0-3 257,4-1 1,1-1 429,0 0 1,4 6-269,0-1 0,7 0-169,-1-4 0,-3 4-226,3 0 1,-3 7-405,3-2 0,-4 4-560,-7 1 0,1 0 940,-1 0 0,-19 0 0,-4 0 0</inkml:trace>
  <inkml:trace contextRef="#ctx0" brushRef="#br0" timeOffset="2199">1575 1152 9872,'-8'6'1112,"1"2"-711,7 7 1,0 6-213,0 3 1,0 4-122,0 1 1,0 2-133,0 3 0,0-2-429,0 7 0,0-5-20,0 5 1,5-11 512,0 1 0,6-16 0,-3 0 0</inkml:trace>
  <inkml:trace contextRef="#ctx0" brushRef="#br0" timeOffset="2641">1968 1079 8112,'0'-15'82,"2"7"58,3 3 153,-3 4 0,4 9 408,-6 7 0,0-1-319,0 6 1,0 2-154,0 2 0,0-1-405,0 1 0,0-4 131,0 4 1,-2-6-394,-2 1 0,2-2 84,-3-3 1,-1-4-645,1 0 572,-7-7 0,9 3-158,-7-6 1,6-1 297,-6-4 0,5-8 286,-5-6 0,7-7 0,-2 1 0,4-2 0,1-2 0,0-1 0,0 1 0,0 5 156,0 0 1,4 1 258,1-1 0,2 3-5,-2 6 1,1 1 271,4-1 1,3 7-282,-4 3 0,4 3-9,2 2 0,0 8-230,-1 7 1,1 1 90,-1 9 0,3-1-342,2 5 1,-8-5-92,4 1 0,-4-3-207,4 3 0,-1-4-313,1-7-544,-7 1-398,5-1 1642,-11-6 0,-9-27 0,-9-13 0</inkml:trace>
  <inkml:trace contextRef="#ctx0" brushRef="#br0" timeOffset="2849">2245 802 8112,'0'-15'69,"0"1"1,0 4 349,0 0-252,0 7 1,0-2 306,0 10 1,0 3 140,0 7 0,-1 8-171,-4 6 0,3 0-102,-3 5 1,-1 3-267,1 2 1,-5-2-219,6 2 0,-6-5 69,5 5 1,-5-7-131,5 2 1,-4-3 204,4-2-2,0-6 0,-2-8 0,-1-9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8:13:54.403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45 44 30224,'-9'-7'-5279,"-2"4"3352,6-7 1,-1 2-4007,1-1 4225,3 2 2041,-4 7 0,32 7 0,6 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8:13:55.096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102 132 22803,'-6'-14'-5454,"-7"-6"4981,-6 1 1,4-1 88,5 6 1,1-1-100,-6 1 207,7 5 357,1 3-1194,7 6 848,7 6 0,14 22 0,10 11 0</inkml:trace>
  <inkml:trace contextRef="#ctx0" brushRef="#br0" timeOffset="108">132 205 21174,'0'-21'-5627,"0"0"3736,0-3 1443,0 3 505,0 12 0,19 42 0,5 15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7:59:10.1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715 1750 8069,'-52'-6'3,"-5"-2"-238,4-7 1,-4 5-306,-1 1 0,1-1 411,4-5 1,-2 6 192,6-1 0,2 2-4,8-2 1,-1-3 121,6 3 1,6 2-9,9-1 0,9-1-76,5-5 0,4 6 117,1-1 1,3 2-125,7-2 1,7-3 169,17 3 1,12 2-96,12-2 1,15-1 19,14-8 0,-37 10 0,2 2-341,6-3 0,1 0 0,8-1 0,2-1 347,6 0 1,1 0 0,3-1 0,2-1-421,3-1 1,2 0 0,5 3-1,1 0 308,-26 4 0,0 0 0,1 0 0,2 0 0,1 1 0,-1-1-102,-2 0 1,-1 0 0,0 0 0,31-3 0,-3 1-58,-15 2 0,-2 1 0,-1 2 1,0 1-222,-10-2 0,-1 2 0,0 1 0,0 1 191,-9-3 1,-1 0 0,-1 3 0,-2-1-326,35-6 0,-6 4 218,-3-5 0,-5 2-10,-5-2 0,-10 2 502,-9 3 0,-12 4-546,-8-4 709,-13 3 1,-24 4-696,-16 3 1,-25 3-234,-19 6 0,-21 1 489,39-8 0,-2 0 0,-3 1 0,-2-1 0,2 0 0,0 1 0,-3-1 0,0 0 0</inkml:trace>
  <inkml:trace contextRef="#ctx0" brushRef="#br0" timeOffset="225">278 1706 8216,'17'-11'372,"8"-3"0,22-11-223,25 1 0,-20 9 0,5 1 40,11-3 0,5 0 1,12-1-1,3 0-724,9-2 1,1 1 0,-32 7 0,0 1 0,1 0 715,30-2 0,0 2 0,-2 0 0,0 1-136,0 2 0,-1 1 0,0 1 0,-2-1-208,-3 2 0,-3 1 1,-2-1-1,-1 2-154,-4 0 1,-2 1 0,-6 1 0,0 0 213,0-1 0,-1-1 1,-4 2-1,-2 1-240,-5-1 1,-2 2 0,-2-1 0,-3 1-186,36 4 1,-2 3-409,-4 7 936,11-1 0,-11 3 0,10-1 0,-2-2 0,-3-2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8:13:58.654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29 20475,'0'-14'-1122,"0"6"1,13 1 0,3 7 0</inkml:trace>
  <inkml:trace contextRef="#ctx0" brushRef="#br0" timeOffset="91">59 44 16919,'2'-10'-1418,"3"0"0,-2 2 1557,7-1 0,6 2 0,6 7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8:14:45.4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102 44 8185,'-29'0'0,"1"-2"-95,4-3-35,3 4 1,21-6 833,10 7 1,24 0-478,19 0 0,17 0 0,16 0 0,8 0-276,-44 0 1,2 0 0,4 0-1,1 0-104,1 0 1,1 0 0,1 0 0,1-1-87,2-2 0,1 1 0,-2 1 1,0 0 153,-5-1 0,-2-1 1,44-3 73,-21 1 0,-14 0-38,-10 5 1,-7 0-4,-18 0 20,-3 0 1,-20 0-79,-6 0 0,-14 0 40,-15 0 1,-15 0-13,-14 0 0,-14 0-57,-10 0 1,-11 0-58,-4 0 0,47 1 1,-2 0 60,-1 1 0,-1 1 0,-45-2 66,49 1 0,-2 1 1,2 0-1,0 1 484,-47 0 1,14 3-57,25-2 1,14-4 121,15 4 1,16 2-235,18-2 0,19-1-83,25-4 1,16 0-56,17 0 0,12 0-312,-43 0 0,0 0 1,1 0-1,0 0-3,3 1 0,2-2 0,-2 1 0,1-1 99,2-2 0,1 1 1,2 1-1,-1 0-189,1-1 1,0 0 0,-3 0 0,-1 2-2,-3 0 1,-1 0 296,44 0 0,2-5 0,-10 3 0,-5 6 0,-4 4 0,-3 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8:14:46.8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0 204 8383,'21'-5'-602,"4"1"0,-3-3 301,3 2 1,4 4 589,5-4 1,8 3-3,2 2 0,3 0-152,11 0 0,3 0-4,12 0 0,7 0-269,2 0 1,11 0 195,4 0 1,-44-2-1,1-1-205,1 1 1,1-1-1,2-2 1,1-1 194,2 1 0,0 0 1,-2 1-1,1 0 9,3-1 1,1 1 0,1 1-1,1 1 10,2-3 0,0 0 0,-2 3 0,-1 1-11,-1-2 1,-1 1 0,-1 1-1,0 0-86,1 1 0,1 0 1,3 0-1,0 0 47,-1 0 0,-1 0 1,0 0-1,0 0-5,-2 0 0,0 0 0,1 0 0,0 0-232,4 0 1,0 0 0,0 2-1,0 1 138,0-1 1,0 1 0,1 0 0,-2 0 20,-4 0 1,1-1-1,3-1 1,2 0 30,1 1 0,1 1 0,2-2 0,1-1 35,-1 0 0,0 0 0,4 0 0,1 0-280,-2 0 0,-1 0 0,3 0 0,1 0 348,1 1 1,0-2 0,2-1 0,0 0-79,-2-1 1,0 1 0,-1-2 0,-1 1 4,-4 1 0,-2-1 0,3 2 0,1-1 8,-1-3 0,1 0 1,1 3-1,1 0 2,-2-3 1,-1 0-1,-3 2 1,0 1-76,-4-3 0,0 0 1,1 1-1,0 0 73,-1-1 0,0 0 0,-2-1 0,0 1 29,-4 3 1,-2-1-1,-4-2 1,-2 0 115,43 1 1,-8-1-455,-1 5 0,-4-5-66,-11 0 1,-3 0 300,-12 5 1,-6 0-250,-4 0 0,-6 2 315,-8 3 0,5-4 0,-10 4 0,2-3 0,0-2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8:14:51.464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423 205 16065,'10'0'-260,"-1"0"0,3 0 377,7 0 0,1 0 15,9 0 1,3 2-81,12 2 1,6-2 26,4 3 1,10-3 8,9-2 1,8 0-309,12 0 1,2-2 375,-44 0 0,0-1 1,4 0-1,0-2-320,3-2 1,1-1 0,7 1 0,2 0 315,5 0 1,0-1 0,2 1-1,-1 0-63,-1-1 1,0 1 0,1 0 0,-1 1-182,2 1 0,1 0 1,2-1-1,1 1 189,1 2 1,1 1 0,0-1 0,1 1-17,-4 2 1,0 0 0,1 0 0,0 0-24,1 0 1,1 0 0,3 1 0,0 0-118,-1 1 0,-1 1 0,2-2 0,-1 1-42,-7 3 0,-1 0 0,3-3 0,1 1 57,-1 2 0,-1-1 1,4-2-1,0 0-34,0 0 1,-1 0 0,-1 0-1,0-2 81,-3 0 0,-1 0 1,2 0-1,0 0-23,3 0 0,0 0 1,0 0-1,-1 0 5,-1 0 1,0 0-1,-2 0 1,0 0-59,-3 0 0,0 0 0,-1 0 1,0 0 50,-2 0 1,1 0 0,-1-2 0,-1-1-213,-5 1 0,-2-1 0,-3 1 0,-3 0 38,42 2 0,-14-5 261,-2 0 0,-9 0-131,-10 5 1,-8 0 377,-16 0 1,-3 0-491,-7 0 645,-6 0 1,-10 0-608,-13 0 1,-15 0 253,-14 0 1,-13-5-115,-12 0 0,-2 0 0,-3 5 0</inkml:trace>
  <inkml:trace contextRef="#ctx0" brushRef="#br0" timeOffset="624">0 220 16220,'0'-15'-2941,"0"0"0,2 7 2840,3 3 0,3 4 747,6 1 1,8 0-281,2 0 0,10 0-74,5 0 1,11 0 147,8 0 0,9 0-53,10 0 1,17-5-549,-41 3 0,1-1 1,8 0-1,1 0 475,2 0 0,1 1 0,8 0 0,1 1-438,2-4 0,2 0 1,6 2-1,1 1 177,6-3 1,1 0-1,5 3 1,2 1-289,-1-2 1,1 1-1,-33 1 1,0 1 0,0 0 287,30-1 1,0 2 0,-1-1-1,1 0-39,2-1 0,1 2 1,-1-1-1,0 1-10,0 1 0,1 1 0,-3-2 0,-1 1-41,-1 3 1,-1 0-1,-1-3 1,0 1 39,4 2 1,1 0-1,-32-4 1,2 0-1,-1 0-22,32 1 1,1 1 0,-33-2-1,1 0 1,-1 0 36,33 1 0,0 1 0,-34-3 0,1 1 0,0-1-45,4 2 1,1 0-1,-1-1 1,0 0 0,-1 0-1,0-1 24,0 0 1,-1 0 0,1 0 0,-1 0 0,-1 0 0,0 0 2,28 0 1,-2 0-1,-1 0 1,0 0-232,-5 0 0,-1 0 1,-4-1-1,-1 0 162,-3-1 0,-2-1 0,-4 3 0,-2-1 76,-7-1 1,-2-1 0,-2-1 0,-1 0-26,-3-1 1,-1 0 0,-1-1 0,-1-1 343,-1 0 1,-2 0 0,47-3-263,-19 0 0,-7 2-59,-7-2 0,-1-1 662,-5 6 1,-4-1-687,-16 1 0,-2 3 482,-7-3 1,-1 4-1342,-4 1 631,-9 0 1,-11 0 246,-8 0 1,-69-20 0,-23-4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8:15:00.955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16 9914,'29'0'-1365,"6"4"1004,4 1 1,3 0 290,2-5 1,1 5 64,4 0 0,1 0 67,4-5 1,1 0-13,-7 0 0,7 0 7,-1 0 0,3 0 57,1 0 1,-3 0 14,3 0 0,-1-5 77,11 0 1,0-5-139,5 5 1,-2 1 21,-3 4 0,3-2 11,-3-3 1,9 3-271,0-2 0,1 2 237,-5 2 0,6 0-15,4 0 0,8 0-319,1 0 1,2 0 270,-2 0 1,4 0-22,-46 0 1,2 0 0,1 0 0,1 0 1,-1 0 0,1 0 0,0 2 0,0 1-53,0-1 0,-1 1 0,2-1 0,0 1 45,3-3 0,1 0 1,1 0-1,1 0-204,0 0 1,0 0 0,0 0 0,-1 0 209,-1 0 0,-1 0 0,0 0 0,1 0 1,-1 0 1,0 0 0,3 0 0,0 0 10,-1 0 0,1 0 0,0 0 0,0 0 7,-3 0 0,0 0 0,1 0 1,-1 0 87,0 0 0,0 0 0,5 0 1,1 0-55,-1 0 1,0 0 0,4 0 0,-1 0 11,-3 0 1,0 0 0,3 0 0,-1 0-265,3 0 1,1 0 0,2 0 0,0 0 189,2 0 0,0 0 1,1 0-1,-1 0 47,-5 0 0,0 0 1,3 0-1,1 0-84,-2 0 1,1 0-1,0 0 1,0 0 36,0 0 1,-1 0-1,-3 0 1,-1 0-89,-2 0 1,-2 0-1,-2 0 1,0 0-12,1 0 0,0 0 1,0 0-1,-1 0 101,-1 0 0,-1 0 0,-2 0 1,0 0 65,41 0 1,-5 0-9,-9 0 0,-1 0-138,-9 0 0,-5 0 400,-14 0 0,-1 0-297,-9 0 0,1 4 0,-11 1 0,-1-2 0,-3-1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8:15:02.8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16 117 8447,'-9'0'-1754,"3"0"1786,6 0 1,2 0-3,2 0 0,5 0 34,5 0 1,1 0-17,-1 0 0,6 5 14,-1 0 1,9 1-14,1-1 0,6-4 7,9 4 0,8-3-22,6-2 1,2 0 6,8 0 1,5 0-200,5 0 1,5 0 203,-6 0 0,1 0-40,-5 0 1,-5 0 28,0 0 1,5-5 0,5 0 1,-1 0 15,-4 5 1,2-4 5,2-1 0,9 0-49,7 5 1,5-2-245,0-3 1,-48 4 0,2 1 240,1-2 1,1-1-1,3 0 1,1-1-4,2 2 1,1-1 0,2 1 0,0 0-19,-2 2 1,0 0 0,3-2 0,0-1 22,-1 0 1,0 1 0,4-1 0,1 1-247,0 2 1,0 0 0,-2 0 0,-1-2 236,-2 0 0,0 0 0,3 1 1,-1 0-1,3-1 1,0-1-1,5 2 1,0 0 16,-2 2 1,-1-2-1,5-1 1,-1 0-255,-1-1 1,0 1 0,0-1-1,1 1 264,4 2 1,0 0 0,2-2 0,0-1-20,3 1 1,-1-1 0,1 0 0,0 0 0,-3 0 0,0 1 0,1 1 0,0 0-217,1-1 1,1-1-1,3 2 1,0-1 223,1 0 1,1-1-1,1 2 1,0 1-3,-4-3 0,0 1 0,4 1 0,0 0-18,1 1 1,0 0 0,6 0 0,1 0-164,-5 0 1,0 0 0,4 0-1,0 0 168,-6 0 1,-1 0 0,2 0 0,1 0-11,5 0 1,1 0 0,-32 0 0,2 0 0,-1 0 13,32 0 0,1 0 0,0 0 0,-1 0-13,-4 0 1,0 0 0,2 0 0,2 0 9,0 0 0,1 0 0,-30 0 0,1 0 0,0 0-113,0 0 0,0 0 0,1 0 0,-1 0 1,1 0-1,-1 0 110,-3 0 1,-1 0 0,2 0 0,1 0 0,1 0-1,0 0 0,1 0 1,1 0-1,0 0 1,1 0-1,0 0 1,0 0 0,1 0 1,-1 0-1,1 0 1,0 0-1,-1 0 1,0 0-1,-2 0 1,-1 0-1,0 0 1,3 0-1,1 0 1,0 0-79,1 0 1,0 0 0,0 0 0,3 0 0,1 0 0,-1 0 77,-1 0 1,0 0 0,-1 0 0,4 0 0,0 0 0,-1 0 4,-4 0 0,0 0 0,0 0 0,2 0 0,-1 0 0,1 0-2,3 0 0,0 0 0,0 0 1,1 0-1,0 0 0,1 0-8,-1 0 1,1 0 0,-1 0-1,1 0 1,-1 0 0,0 0-9,-3 0 0,0 0 0,1 0 0,1 0 0,1 1 0,1 0-82,1 0 1,0 1 0,1 0 0,0-1 0,0-1 0,0 2 77,-2 1 1,0 0 0,-1 1-1,2-3 1,0 1 0,-1-1-36,-1 3 1,-2-1 0,1 0 0,1-1-1,0-1 1,1 1 24,-1 1 0,0 1 0,1-1 0,2-1 0,1-1 1,-1 1-7,0 1 0,-1 0 0,0 0 0,1 0 0,1 0 0,-1-1-11,-4 1 0,0 1 0,0-1 0,1 1 0,1 1 0,0-1 18,1 0 0,0-1 0,0 0 0,1 0 0,-1-1 1,0 1 10,0 0 0,0 1 1,1-1-1,-1-2 1,1 1-1,-2 0 16,-1 1 1,-2 0 0,1 0 0,1-1 0,0-1 0,1 1 4,-1 1 1,0 1 0,1-1 0,2-2 0,0 0 0,0 0-7,-3 0 0,1 1 0,-1 0 0,2 0 1,-1 0-1,0 0 40,-5 0 1,0 0 0,-1-1 0,1 1 0,-1 0-1,1-1-43,2-1 1,-1 0 0,0 0-1,1 0 1,-2 0 0,1 0 6,-3 0 0,0 0 0,0 0 0,2 0 1,0 0-1,0 0 61,-5 0 1,-1 0 0,1 0 0,3 0 0,-1 0 0,1 0-51,-2 0 1,1 0 0,0 0 0,2 0-1,0 0 1,0 0 46,-2 0 1,-1 0 0,1 0 0,0 1 0,0 1 0,0 0-45,-5 0 1,-1-1-1,1 1 1,1 0-1,1 0 1,0 0 13,0 0 1,-1 0 0,0-1 0,0 0 0,1 0-1,-1 0-31,-1 2 1,-1 1-1,1-1 1,-1-1 0,0-1-1,0 1-5,29 3 1,-2 0-1,2-3 1,0 1 62,0 1 1,-1 1 0,-3-2-1,0-1-113,-2 3 1,0 0-1,-3-3 1,-1-1 39,-5 2 0,-1-1 0,-4-1 0,0 0 177,0-2 1,-1 2-1,-3 1 1,-2 0-155,-4 1 1,0-1 0,-1 1 0,-1-1 206,-7-2 1,-2 0-1,1 0 1,-2 0-113,-5 0 0,0 0 0,48-5 486,-7 0 0,-6-1-521,-13 1 0,-7 3 552,-3-2 0,0 2-857,-4 2 0,2 6-847,-7 4 1084,-4 3 0,2 3 0,-4 4 0,6 4 0,2 4 0,3 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8:21:07.0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102 875 7878,'-14'0'782,"6"2"-279,3 3 0,3 6 139,2 14 1,0 12-52,0 16 0,7 17 145,2 8 0,4 4-993,2 1 0,0 1 318,-1-6 1,6-12-593,-1-7 1,0-17 122,-4-3 1,0-9-1105,-1-5 959,-6-11 0,0-7-313,-3-7 0,-3-7 363,3-3 0,-4-3 503,-1-1 100,0-1 1,-19-25 0,-5-7 0</inkml:trace>
  <inkml:trace contextRef="#ctx0" brushRef="#br0" timeOffset="367">175 1429 7878,'-14'-21'-513,"-1"-1"-64,1-8 0,-1-4 513,0 0 1,1 0 430,-1 5 1,6 0-378,-1 0 1,5-5 37,-5 0 0,5 0 29,-4 5 1,4-5 8,-5 0 1,7-5 449,-2 5 0,3-2-47,2 2 0,0 8 91,0-3 0,7 0-135,3 0 0,9-2-155,5 12 1,-1-1-70,1 6 1,-1 1 21,1 3 0,-3 3-151,-6 7 0,-2 9 101,-3 5 0,-4 7-300,-6 8 0,-2 7-1,-2 3 0,-5 8-62,-5 1 1,-1 6 71,1-6 0,-6-4-101,1-5 0,-1-2 24,6 2 0,-1 0 102,1-10 1,1 4 119,3-9 1,4-3-22,6-2 1,0-2 13,0-3 0,12-1-82,8-3 0,7 1-70,7-6 0,4 0 59,5-5 0,-4 0-121,0 0 0,0 0 113,5 0 0,-2 0-8,-3 0 1,1-5-172,-6 0 0,0 0 105,-5 5 1,1 0-173,-1 0 0,-5-1-103,0-4 1,-6 3-135,2-3 1,1 4 563,-2 1 0,1-13 0,-6-3 0</inkml:trace>
  <inkml:trace contextRef="#ctx0" brushRef="#br0" timeOffset="734">729 423 7878,'-14'-14'0,"-6"1"228,1 3 114,-1-3 0,7 13-7,4 0 1,-3 13-108,7 12 1,1 7-252,4 2 0,6 6 117,4-1 0,3 3 62,1 2 0,1 0-108,0 0 0,6 3-177,3-4 1,-1-2 117,1-12 1,-1-6-105,1-4 1,2-4 44,-7-6 0,1-4 53,-6-10 0,1-4 92,-1-11 1,-4-4-81,0-10 1,-7-3 149,2-7 1,-4-1-59,-1-4 1,0 2 128,0-6 1,-6 6-11,-4-2 0,-3 10 57,-1 5 1,-7 0-166,-4 5 1,-1 5-83,2 14 1,-2 3-238,7 7 182,-1 0 1,7 7-695,4 3 0,2 4 317,7 6 0,2 2-502,3 7 1,3-1-119,6-4 1036,7 4 0,60-12 0,-30-5 0,0-1 0</inkml:trace>
  <inkml:trace contextRef="#ctx0" brushRef="#br0" timeOffset="975">1269 190 7878,'4'-34'0,"1"0"0,0 0 1623,-5 5-533,7 0 181,-6 13-860,6 3 1,-14 21-42,-2 6 0,-3 9-111,3 11 1,-3 3 0,7 7 0,0 0-145,5 0 0,0-1-163,0 1 0,7-2-22,3-3 0,-2-3-321,1-7 0,1-2-20,5-2 0,1-11 193,3-9 0,-1-5-27,7-5 0,-6-9-135,5-11 0,1-9-85,4-5 1,-2-1-362,-2 1 1,-4 3 323,-7 7 1,1 2 501,-1 2 0,1 11 0,-1 7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8:21:09.9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1356 7878,'-11'29'-30,"-4"0"1,3 0 224,2 1 1,7-3 408,-2-3 0,10 4-336,4-4 0,4 2-268,2-2 0,-1-2 75,1-8 0,4-4-108,1 0 0,-1-7 85,-4 2 0,4-5-150,1-5 0,1-8-165,-2-7 0,2-10 102,4 0 1,2-8-149,-3-1 0,-3 1 27,-1 0 1,1-5 148,-2 0 1,1-4 106,-6 8 0,-1 2-1,-3-2 1,1 2-28,-6-2 0,0 5 107,-5 9 1,-1-1 295,-4 7 0,-2 0-96,-3 4 0,-2 7 638,2 3-281,3 3-351,-6 2 1,12 7-79,-4 3 1,3 4-26,2 6 0,0 2-24,0 7 1,7-4-35,2-1 1,4-1-206,2 1 0,0 2 38,-1-7 1,1 1-469,-1-6 327,1 1 1,-1-2-40,1-3 0,-5-4 85,-1-6 1,-4-6 47,5-4 0,-5-8-54,5-1 1,-7-14 16,2-1 0,1-1 142,-1-4 0,0-5-67,-5-5 1,0 6 90,0 4 0,0 6 34,0-1 1,0 5 469,0 5-145,0 9 288,-7 9-453,6 6 0,-6 6-35,7 4 0,2 5-102,3 4 0,3-1 59,7 6 0,4-1-157,0 1 1,2 2 105,-1-6 0,-4-1-310,4-4 1,-4-1 69,-2 1 0,1-7-32,-1-3 0,1 1 236,0-1 0,-1-7 132,1-7 1,-6-4 8,1-2 1,0-6-80,4-3 1,-4-5-8,0-5 1,-7 1-27,2-6 1,1 5 4,-1-5 1,0 1-46,-5-6 1,0 5-128,0 0 0,-5 8 61,0 2 0,-6 7-161,1 7 0,-3 2 144,-1 3 0,-1 4 27,1 6 1,-1 6 137,1 4 1,1 3-80,3 2 1,2-1-93,3 1 0,3-1 24,-3 1 0,4-1-72,1 1 0,5-5 78,0-1 1,6-5-30,-1 1 1,3 1 56,1-1 1,1 0-49,-1-5 1,6-7 181,-1-2 0,2 0 61,-1 0 1,-2 1 72,6-2 1,-6-1-155,1 6 1,-3-5-71,-1 5 0,4 0 3,1 5 0,-6 3-71,-4 7 0,-2 0-316,2 9 0,1-1 135,-6 2 0,5-3-420,-5 8 1,-1-7 237,-4 1 0,5-3-327,0-1 0,0-6-468,-5 1 386,7-7 796,-6 4 0,6-33 0,-7-6 0</inkml:trace>
  <inkml:trace contextRef="#ctx0" brushRef="#br0" timeOffset="509">1253 525 7878,'0'-29'0,"0"1"91,0 4 0,0-3 237,0 2 1,1-1 213,4 2 192,-3 3-58,11 6-453,-5 7 1,6 8 100,1 10 1,-2 8-32,-3 1 0,3 7-34,-4-1 0,4-3-104,2 2 0,0-6-103,-1 2 1,-4-1 70,0-4 0,-7 3-100,2-9 0,-2-2 30,2-2 33,-4-4 1,6-2-127,-7-4 1,0-10-114,0-9 1,0-4-157,0-1 0,1-6-62,4-4 1,-3-5-252,3-5 0,1 6 48,-1-1 1,6 7-362,-1 7 1,2 8 228,-3 2 1,4 6 705,-3 4 0,3 4 0,1 6 0,4 26 0,-3 3 0,1 3 0,-11-17 0,5-6-258,-5 1 189,-1-7 1,1 5 641,0-3 0,2-3 129,-3 3-292,-2-4 1,9-2-87,-6-4 1,7-2-114,-3-2 0,-1-4-90,2 3 1,-2-3-210,2-2 0,3-4 74,-3 0 0,-4-1-343,-1 6 410,-3-1 157,-2 0 0,-2 2 234,-3 4 0,2 2-210,-7 7 1,0 4 343,-4 5 1,4 1-140,0 9 1,7 2-52,-2-1 1,4 6-230,1-2 1,0 2-114,0-2 1,0 2-290,0-6 1,6 4 223,4-5 0,3-1-909,1-8 0,3-4-29,2-6 1,4 0-390,6 0 1,-2-8 1345,-2-6 0,15-33 0,-1-15 0</inkml:trace>
  <inkml:trace contextRef="#ctx0" brushRef="#br0" timeOffset="632">2142 175 7878,'-6'-8'-254,"4"-5"0,-5 10-73,7-7 327,0 7 0,13 9 0,4 11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7:59:14.6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161 686 8357,'-10'20'30,"0"-1"1,2 9-1,-1 1 1,-3 0-396,7 5 0,0 3 77,5 2 1,-4 3 469,-1 2 0,0-12 39,5-3-307,6-9 158,-4-6 96,4-7 1,-6-14-178,0-2 0,0-11 30,0-4 0,0-4-116,0-1 1,0-6 98,0-4 1,-1-3-143,-4-2 0,-3-5 82,-7 1 0,1-7-77,-1 1 0,2-1 126,3 2 1,-1-2 139,6 6 1,0 2-165,5 8 0,7 5 27,3 10 0,3 9 15,1 10 1,1 4 25,-1 1 1,6 0-564,-1 0 1,1 6 525,-6 4 0,1 22 0,-1 7 0</inkml:trace>
  <inkml:trace contextRef="#ctx0" brushRef="#br0" timeOffset="133">30 832 8361,'-7'-8'-258,"5"0"-65,-2 3 1,2 2 471,2-7 0,2 5-25,2-5 0,11 1-653,9-6 1,6 0 200,4 1 1,-2-2 327,7-4 0,26-2 0,11-8 0</inkml:trace>
  <inkml:trace contextRef="#ctx0" brushRef="#br0" timeOffset="533">525 467 8361,'-8'2'-410,"3"3"1,-1 5 686,1 9 1,0 4-123,5 6 0,0 7-38,0 2 1,2 3-89,3-2 1,-2 1-14,6-6 0,-5 0 14,1-5 1,3-6-173,1-3 98,-2-4 1,4-6 126,-6-1-522,0-6 261,-5-3 0,0-8-17,0-6 0,-2-1 86,-3 1 0,2-7-146,-6-4 0,-1-2 135,-5-2 1,-1-7-1,-3-3 0,1-3 179,-7-2 1,8-4-149,-3-1 0,6 0 237,4 6 1,3 5-137,7 4 0,2-1 322,3 1 1,8 6-104,6 9 0,12 4 153,-2 6 1,2-3-97,-7 7 0,2 2 18,-6 8 0,-1 5-190,-4 9 0,-2 4-200,-4 6 0,-4 0-132,-10 0 0,-8 7 84,-6 3 0,-12 1-130,2-1 0,-3 2-128,2-7 0,3 3 390,3-8 0,9-16 0,9-15 0</inkml:trace>
  <inkml:trace contextRef="#ctx0" brushRef="#br0" timeOffset="975">890 351 8397,'0'-8'-631,"0"14"1,0 6 938,0 12 1,1-5-84,4 6 1,-3-3-127,3 3 0,-4 0-35,-1-5 0,0 4-5,0-4 1,0-1 11,0-4 0,0-6-139,0 1 116,-6-7 1,4 2-317,-3-10 0,-1-3 84,1-6 0,0-7-6,5-4 1,-5-9 168,0-5 1,-1-3-12,1-1 1,3-6 15,-2 0 0,4 1 135,4 4 0,4 5 217,7 0 1,1 9-62,4 0 1,2 3-20,8 7 0,-6 7-8,0 9 1,-6 2-261,1 2 0,-9 6-34,-5 4 1,-3 10-147,-2 4 0,-7 3 104,-3 3 0,-7 4-155,-3 0 1,-6 1 93,2-1 0,3-3 61,1 3 1,4 2 173,2-2 1,6-7-98,3-7 1,5-1 376,5-4 1,14 1-10,10-11 0,12 0 102,2-5 0,9 0-184,11 0 1,9-5-130,5 0 1,8-5-784,-3 5 0,4-4 482,2 4 1,-3 2-279,-2 7 0,-9 6 162,-5 10 0,-10 2 271,0 7 0,-6 1 0,-7 2 0,-3 7 0,-2 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7:59:16.6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4109 970 8425,'0'15'37,"0"0"1,2 1 210,3 3 0,-2 5-58,7 10 0,1-3-136,9 3 1,-4 2-99,3-2 0,2 3 123,-1-8 0,-6 2-294,-4-11 184,-7-1-165,10-4 97,-11-7 1,4-8-59,-6-10 0,-1-5 65,-4-4 0,2-4-168,-7-6 0,0-2 91,-4-3 0,-6-5 118,1-9 0,-6 1 14,6-7 0,-5 6-49,4-6 0,1 3 439,4-3 0,2-1-65,4 6 0,2 1-40,7 4 0,7 7-266,2 3 0,6 11-279,4 9 0,-1 1-341,6 8 1,1 0 293,4 5 1,-5 0 343,0 0 0,-12 45 0,1 12 0</inkml:trace>
  <inkml:trace contextRef="#ctx0" brushRef="#br0" timeOffset="125">4138 970 8425,'-14'0'-467,"6"0"841,-5-6 0,14 3-432,4-7 0,10 2-332,14-2 1,2-3-324,3 3 0,3-7 713,7-3 0,25-19 0,8 0 0</inkml:trace>
  <inkml:trace contextRef="#ctx0" brushRef="#br0" timeOffset="475">4605 693 8425,'-8'7'37,"3"3"0,3 9 433,2 5 1,0 5-137,0 5 0,0-1-226,0 6 1,0-2-46,0 2 0,0-3-141,0-7 1,0-2-244,0-2 314,0 2-336,0-17 0,0 1 61,0-16 1,0-4-261,0-11 0,-4-4 165,-1-10 1,-2-3 3,2-7 1,4 0 271,-4 0 1,-2 1 188,3-1 0,-1 2 76,5 3 0,0-2-62,0 7 1,0 7 536,0 7 0,6 6-270,4 4 0,8 4 167,1 6 1,7 1-281,-2 4 0,4 5-139,1 9 1,5-1-82,0 6 0,0-1-378,-5 1 1,0 2-219,1-6 1,-3 4 224,-3-5 0,-4 1-17,-10-6 0,-2-1-243,-4-3-28,-2-3 623,5-7 0,-7-13 0,-33-68 0,13 26 0,0-1 0</inkml:trace>
  <inkml:trace contextRef="#ctx0" brushRef="#br0" timeOffset="616">4911 533 8404,'-6'-29'0,"4"0"263,-3 0 1,-1 1 293,1 4 325,0-4-550,5 18 1,0-1-189,0 16 1,5 5 42,0 9 0,6-1-144,-1 6 1,-2 1-85,2 4 1,-1 5-322,6 0 1,-1-5-374,1-5 0,0 0 353,-1 6 1,1-1-392,-1 0 0,1-5-62,-1 1 835,1-8 0,6-21 0,2-14 0</inkml:trace>
  <inkml:trace contextRef="#ctx0" brushRef="#br0" timeOffset="1033">5188 489 8372,'0'-14'-293,"0"-1"-115,0 7 1,0 3 480,0 10 1,5 5 437,0 9 1,0 2-180,-5 4 1,0 2-171,0-3 1,0 4-239,0 1 0,0 0 161,0 0 0,0-6-542,0-4 105,0 4 80,0-7 181,-7-1 1,4-15-39,-7-10 1,7-9 34,-2-6 0,-3-9 15,-2-4 0,-1-5 3,1 0 0,-3-6 142,4 1 1,-4-7 231,-2 1 1,2-3-175,3-1 0,5 6 66,10 4 1,10 7 0,9 2 1,4 13-116,1 2 0,-5 8-63,1 6 1,-9 10 64,-2 10 1,-1 9-213,-8 6 0,-2 7 98,-8 2 1,-3 8 51,-6 2 0,-1 0 11,1 4 1,-1-4 11,1-5 1,1-4 164,3-5 0,3-1-105,7 0 1,2-8 232,3-6 0,5-7-57,9-8 1,10 0-222,10 0 0,5-5-67,4 0 0,9-6-289,6 1 1,5 3 13,-5 2 0,-1 4-373,-9 1 1,-2 3-999,-8 7 1659,1 0 0,6 24 0,2-4 0</inkml:trace>
  <inkml:trace contextRef="#ctx0" brushRef="#br0" timeOffset="1658">232 1816 8455,'-5'-23'-340,"0"4"-538,0 9 1019,5-3-141,0 11 0,8-4 36,7 6 0,3 0 57,11 0 0,0 0 183,15 0 1,6 0-184,18 0 0,10 0-21,19 0 0,-42 0 1,2 0-282,7 0 0,3 0 0,6-3 0,1-1 339,3 0 0,2-1 1,2-1-1,0-1 37,-3 0 1,-1-1 0,-1 1 0,0 1-56,0 1 0,-1 1 1,0-2-1,-1 0-154,-3 3 0,-1 1 0,-3 0 0,-1 0 38,-10 2 1,0 0 0,-3-3 0,0 1-411,45-3 0,-8-2 7,-12 2 0,-7 2-188,-12-7 0,-9 6 99,-6-6 1,-9 7-182,-10-2 677,-4 3 0,-15 2 0,-6 0 0,-13 5 224,-11 0 0,-75 0 0,40-5 0,0 0 0</inkml:trace>
  <inkml:trace contextRef="#ctx0" brushRef="#br0" timeOffset="1942">42 1932 8455,'-21'-14'0,"11"-1"-249,1 1 0,7 1 100,7 3 0,18 4 639,15 6 0,19-5-190,16 0 0,-24-1 0,2 1-111,9 0 1,2 0 0,14-5 0,3-1-428,10-3 0,2-1 0,-24 5 0,0 0 0,2 0 450,2-1 1,0 0 0,1-1 0,-3 2 0,0-1 0,0 0-35,29-6 0,-2 0 0,-1 4 0,0 0-345,-2-2 0,-2 1 1,-4 4-1,-2 1 114,-6-1 1,-2 0-1,-4 2 1,-2 0-63,-7 1 1,-2-1 0,-1 1 0,0-2-59,-5-1 1,-1 1-1,1 1 1,-2-1-230,44-10 1,-8 8-22,-17 1 0,-6 7-19,-4-2 1,-11 3 427,-9 2 0,-5 2-1621,-9 3 1968,0 3 1,7 6-1,1 1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8:00:01.3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1 496 8326,'1'-15'-41,"4"1"0,3-1-59,7 1 0,7-1-292,8 0 0,13-1 109,16-3 1,18-5 93,16-10 0,-44 15 0,1 0 189,-2-1 0,6-3 0,10-9 0,9-6 0,2-1 0,5-3 0,0 1 0,-1-1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8:00:01.9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30 511 8279,'-8'-15'-78,"-4"1"515,7-1 203,1 7 0,7-3-598,7 6 1,7-1-526,17 1 0,17-3 194,12-7 289,26-13 0,-32 5 0,14-8 0,8-6 0,3-1 0,-2 1 0,-4 1 0,0 0 0,1 1 0,-1-1 0,0 0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99E22E-8046-4F56-9A14-A47560B0B200}" type="datetimeFigureOut">
              <a:rPr lang="en-US" smtClean="0"/>
              <a:t>2/12/25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DBE519-F82B-4FCF-949D-9DB2D38E9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828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Xx</a:t>
            </a:r>
            <a:r>
              <a:rPr lang="en-US"/>
              <a:t>: make the icon smaller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184AA-A37C-344B-A50C-F2968C7F66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39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184AA-A37C-344B-A50C-F2968C7F66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964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184AA-A37C-344B-A50C-F2968C7F66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745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184AA-A37C-344B-A50C-F2968C7F66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25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184AA-A37C-344B-A50C-F2968C7F66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442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184AA-A37C-344B-A50C-F2968C7F665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798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Xx</a:t>
            </a:r>
            <a:r>
              <a:rPr lang="en-US"/>
              <a:t> check whether it works 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BE519-F82B-4FCF-949D-9DB2D38E913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821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184AA-A37C-344B-A50C-F2968C7F665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9240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184AA-A37C-344B-A50C-F2968C7F665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3806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184AA-A37C-344B-A50C-F2968C7F665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5280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DBE519-F82B-4FCF-949D-9DB2D38E91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6375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</a:t>
            </a:r>
            <a:r>
              <a:rPr lang="en-US" err="1"/>
              <a:t>my.clevelandclinic.org</a:t>
            </a:r>
            <a:r>
              <a:rPr lang="en-US"/>
              <a:t>/health/diagnostics/24118-cancer-screening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184AA-A37C-344B-A50C-F2968C7F66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710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XX: 4 red, 6 black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184AA-A37C-344B-A50C-F2968C7F66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520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XX: 4 red, 6 black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184AA-A37C-344B-A50C-F2968C7F66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483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XX: 4 red, 6 black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184AA-A37C-344B-A50C-F2968C7F66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6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BE519-F82B-4FCF-949D-9DB2D38E91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64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XX TPR FPR 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BE519-F82B-4FCF-949D-9DB2D38E913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785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184AA-A37C-344B-A50C-F2968C7F66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557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184AA-A37C-344B-A50C-F2968C7F66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640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19CE7-F6A7-70D4-5E1D-CE50841D8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6BDA-54C3-A3BC-26FF-86173B7FBA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90EE9-9157-1245-27C8-6343E4513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256" y="6406941"/>
            <a:ext cx="2905844" cy="365125"/>
          </a:xfrm>
        </p:spPr>
        <p:txBody>
          <a:bodyPr/>
          <a:lstStyle/>
          <a:p>
            <a:fld id="{18772ED8-610E-4373-80B3-D4E94A1F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5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ACEF2-E51B-7501-8FB4-4B18F24AA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4FCA19-242B-8543-BFE2-76A83B41E8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9D109-5827-C6DF-EE55-C3F8D49AF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DB1721-DB25-4651-3353-62D931288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72ED8-610E-4373-80B3-D4E94A1F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652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613102-CF82-6C4D-E614-C0F146F88B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555572-BA59-111F-2F5A-7FABDEDB05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728B1-0299-F6EF-C571-0EEC6F39E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3240C-C9CB-64CC-FB61-C2A71B5F9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72ED8-610E-4373-80B3-D4E94A1F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6118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3C9406-6241-E347-92A4-3671034B9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744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1CA9BC-9563-844E-B786-04D58F7BF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54" y="878741"/>
            <a:ext cx="4899976" cy="20194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DA85D32-B018-6A46-851B-7305F0540A88}"/>
              </a:ext>
            </a:extLst>
          </p:cNvPr>
          <p:cNvSpPr/>
          <p:nvPr/>
        </p:nvSpPr>
        <p:spPr>
          <a:xfrm>
            <a:off x="1" y="2831605"/>
            <a:ext cx="12192000" cy="1139477"/>
          </a:xfrm>
          <a:prstGeom prst="rect">
            <a:avLst/>
          </a:prstGeom>
          <a:solidFill>
            <a:srgbClr val="6DADE4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9E1B"/>
              </a:solidFill>
            </a:endParaRP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BE5927E4-3324-6048-88B6-62B4BCEDE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981" y="3135601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91820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0F583A-EF24-8C40-880E-6C80112740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4198F2-EEA6-C345-B4E5-70967EA6D75F}"/>
              </a:ext>
            </a:extLst>
          </p:cNvPr>
          <p:cNvSpPr/>
          <p:nvPr/>
        </p:nvSpPr>
        <p:spPr>
          <a:xfrm>
            <a:off x="7407729" y="0"/>
            <a:ext cx="4784271" cy="6858000"/>
          </a:xfrm>
          <a:prstGeom prst="rect">
            <a:avLst/>
          </a:prstGeom>
          <a:solidFill>
            <a:srgbClr val="002D7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48600" y="2353591"/>
            <a:ext cx="3853543" cy="2432277"/>
          </a:xfrm>
          <a:prstGeom prst="rect">
            <a:avLst/>
          </a:prstGeo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48601" y="3325589"/>
            <a:ext cx="3877234" cy="14615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Section title subtext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5400" y="624877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7585F1DB-7299-46F0-A294-AA8393461B2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B1D904-1C3D-5845-A707-9938053942EA}"/>
              </a:ext>
            </a:extLst>
          </p:cNvPr>
          <p:cNvSpPr/>
          <p:nvPr/>
        </p:nvSpPr>
        <p:spPr>
          <a:xfrm>
            <a:off x="7869110" y="2307263"/>
            <a:ext cx="3844805" cy="63794"/>
          </a:xfrm>
          <a:prstGeom prst="rect">
            <a:avLst/>
          </a:prstGeom>
          <a:solidFill>
            <a:srgbClr val="6D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4799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96E6ECF-A249-0D40-9B75-0B32CB9D08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4198F2-EEA6-C345-B4E5-70967EA6D75F}"/>
              </a:ext>
            </a:extLst>
          </p:cNvPr>
          <p:cNvSpPr/>
          <p:nvPr/>
        </p:nvSpPr>
        <p:spPr>
          <a:xfrm>
            <a:off x="0" y="0"/>
            <a:ext cx="4784271" cy="6858000"/>
          </a:xfrm>
          <a:prstGeom prst="rect">
            <a:avLst/>
          </a:prstGeom>
          <a:solidFill>
            <a:srgbClr val="002D7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0871" y="2353591"/>
            <a:ext cx="3853543" cy="2432277"/>
          </a:xfrm>
          <a:prstGeom prst="rect">
            <a:avLst/>
          </a:prstGeo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0872" y="3325589"/>
            <a:ext cx="3877234" cy="14615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Section title subtext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0178" y="6248773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7585F1DB-7299-46F0-A294-AA8393461B2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B1D904-1C3D-5845-A707-9938053942EA}"/>
              </a:ext>
            </a:extLst>
          </p:cNvPr>
          <p:cNvSpPr/>
          <p:nvPr/>
        </p:nvSpPr>
        <p:spPr>
          <a:xfrm>
            <a:off x="461381" y="2307263"/>
            <a:ext cx="3844805" cy="63794"/>
          </a:xfrm>
          <a:prstGeom prst="rect">
            <a:avLst/>
          </a:prstGeom>
          <a:solidFill>
            <a:srgbClr val="FF9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9160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0F583A-EF24-8C40-880E-6C80112740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12192001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4198F2-EEA6-C345-B4E5-70967EA6D75F}"/>
              </a:ext>
            </a:extLst>
          </p:cNvPr>
          <p:cNvSpPr/>
          <p:nvPr/>
        </p:nvSpPr>
        <p:spPr>
          <a:xfrm>
            <a:off x="7407729" y="0"/>
            <a:ext cx="4784271" cy="6858000"/>
          </a:xfrm>
          <a:prstGeom prst="rect">
            <a:avLst/>
          </a:prstGeom>
          <a:solidFill>
            <a:srgbClr val="002D7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48600" y="2353591"/>
            <a:ext cx="3853543" cy="2432277"/>
          </a:xfrm>
          <a:prstGeom prst="rect">
            <a:avLst/>
          </a:prstGeo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48601" y="3325589"/>
            <a:ext cx="3877234" cy="14615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Section title subtext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5400" y="624877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7585F1DB-7299-46F0-A294-AA8393461B2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B1D904-1C3D-5845-A707-9938053942EA}"/>
              </a:ext>
            </a:extLst>
          </p:cNvPr>
          <p:cNvSpPr/>
          <p:nvPr/>
        </p:nvSpPr>
        <p:spPr>
          <a:xfrm>
            <a:off x="7869110" y="2307263"/>
            <a:ext cx="3844805" cy="63794"/>
          </a:xfrm>
          <a:prstGeom prst="rect">
            <a:avLst/>
          </a:prstGeom>
          <a:solidFill>
            <a:srgbClr val="986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3810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0F583A-EF24-8C40-880E-6C80112740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77345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4198F2-EEA6-C345-B4E5-70967EA6D75F}"/>
              </a:ext>
            </a:extLst>
          </p:cNvPr>
          <p:cNvSpPr/>
          <p:nvPr/>
        </p:nvSpPr>
        <p:spPr>
          <a:xfrm>
            <a:off x="7407729" y="0"/>
            <a:ext cx="4784271" cy="6858000"/>
          </a:xfrm>
          <a:prstGeom prst="rect">
            <a:avLst/>
          </a:prstGeom>
          <a:solidFill>
            <a:srgbClr val="002D7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48600" y="2353591"/>
            <a:ext cx="3853543" cy="2432277"/>
          </a:xfrm>
          <a:prstGeom prst="rect">
            <a:avLst/>
          </a:prstGeo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48601" y="3325589"/>
            <a:ext cx="3877234" cy="14615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Section title subtext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5400" y="624877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7585F1DB-7299-46F0-A294-AA8393461B2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B1D904-1C3D-5845-A707-9938053942EA}"/>
              </a:ext>
            </a:extLst>
          </p:cNvPr>
          <p:cNvSpPr/>
          <p:nvPr/>
        </p:nvSpPr>
        <p:spPr>
          <a:xfrm>
            <a:off x="7869110" y="2307263"/>
            <a:ext cx="3844805" cy="63794"/>
          </a:xfrm>
          <a:prstGeom prst="rect">
            <a:avLst/>
          </a:prstGeom>
          <a:solidFill>
            <a:srgbClr val="95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32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96E6ECF-A249-0D40-9B75-0B32CB9D08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4198F2-EEA6-C345-B4E5-70967EA6D75F}"/>
              </a:ext>
            </a:extLst>
          </p:cNvPr>
          <p:cNvSpPr/>
          <p:nvPr/>
        </p:nvSpPr>
        <p:spPr>
          <a:xfrm>
            <a:off x="0" y="0"/>
            <a:ext cx="4784271" cy="6858000"/>
          </a:xfrm>
          <a:prstGeom prst="rect">
            <a:avLst/>
          </a:prstGeom>
          <a:solidFill>
            <a:srgbClr val="002D7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0871" y="2353591"/>
            <a:ext cx="3853543" cy="2432277"/>
          </a:xfrm>
          <a:prstGeom prst="rect">
            <a:avLst/>
          </a:prstGeo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0872" y="3325589"/>
            <a:ext cx="3877234" cy="14615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Section title subtext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0178" y="6248773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7585F1DB-7299-46F0-A294-AA8393461B2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B1D904-1C3D-5845-A707-9938053942EA}"/>
              </a:ext>
            </a:extLst>
          </p:cNvPr>
          <p:cNvSpPr/>
          <p:nvPr/>
        </p:nvSpPr>
        <p:spPr>
          <a:xfrm>
            <a:off x="461381" y="2307263"/>
            <a:ext cx="3844805" cy="63794"/>
          </a:xfrm>
          <a:prstGeom prst="rect">
            <a:avLst/>
          </a:prstGeom>
          <a:solidFill>
            <a:srgbClr val="CED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309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0F583A-EF24-8C40-880E-6C80112740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4198F2-EEA6-C345-B4E5-70967EA6D75F}"/>
              </a:ext>
            </a:extLst>
          </p:cNvPr>
          <p:cNvSpPr/>
          <p:nvPr/>
        </p:nvSpPr>
        <p:spPr>
          <a:xfrm>
            <a:off x="7407729" y="0"/>
            <a:ext cx="4784271" cy="6858000"/>
          </a:xfrm>
          <a:prstGeom prst="rect">
            <a:avLst/>
          </a:prstGeom>
          <a:solidFill>
            <a:srgbClr val="002D7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48600" y="2353591"/>
            <a:ext cx="3853543" cy="2432277"/>
          </a:xfrm>
          <a:prstGeom prst="rect">
            <a:avLst/>
          </a:prstGeo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48601" y="3325589"/>
            <a:ext cx="3877234" cy="14615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Section title subtext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5400" y="624877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7585F1DB-7299-46F0-A294-AA8393461B2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B1D904-1C3D-5845-A707-9938053942EA}"/>
              </a:ext>
            </a:extLst>
          </p:cNvPr>
          <p:cNvSpPr/>
          <p:nvPr/>
        </p:nvSpPr>
        <p:spPr>
          <a:xfrm>
            <a:off x="7869110" y="2307263"/>
            <a:ext cx="3844805" cy="63794"/>
          </a:xfrm>
          <a:prstGeom prst="rect">
            <a:avLst/>
          </a:prstGeom>
          <a:solidFill>
            <a:srgbClr val="986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834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96E6ECF-A249-0D40-9B75-0B32CB9D08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3459" y="0"/>
            <a:ext cx="1221546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4198F2-EEA6-C345-B4E5-70967EA6D75F}"/>
              </a:ext>
            </a:extLst>
          </p:cNvPr>
          <p:cNvSpPr/>
          <p:nvPr/>
        </p:nvSpPr>
        <p:spPr>
          <a:xfrm>
            <a:off x="0" y="0"/>
            <a:ext cx="4784271" cy="6858000"/>
          </a:xfrm>
          <a:prstGeom prst="rect">
            <a:avLst/>
          </a:prstGeom>
          <a:solidFill>
            <a:srgbClr val="002D7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0871" y="2353591"/>
            <a:ext cx="3853543" cy="2432277"/>
          </a:xfrm>
          <a:prstGeom prst="rect">
            <a:avLst/>
          </a:prstGeo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0872" y="3325589"/>
            <a:ext cx="3877234" cy="14615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Section title subtext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0178" y="6248773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7585F1DB-7299-46F0-A294-AA8393461B2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B1D904-1C3D-5845-A707-9938053942EA}"/>
              </a:ext>
            </a:extLst>
          </p:cNvPr>
          <p:cNvSpPr/>
          <p:nvPr/>
        </p:nvSpPr>
        <p:spPr>
          <a:xfrm>
            <a:off x="461381" y="2307263"/>
            <a:ext cx="3844805" cy="63794"/>
          </a:xfrm>
          <a:prstGeom prst="rect">
            <a:avLst/>
          </a:prstGeom>
          <a:solidFill>
            <a:srgbClr val="FF9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249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4B0B-1F2E-EE33-8BD9-054C89C78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77C9A-08F8-C12F-192A-5A7C771E3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C9EF0-B645-19D2-A4D7-CAC657AF9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47608-4C0E-90BE-9457-3FAC4EA05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72ED8-610E-4373-80B3-D4E94A1F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9216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0F583A-EF24-8C40-880E-6C80112740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4363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4198F2-EEA6-C345-B4E5-70967EA6D75F}"/>
              </a:ext>
            </a:extLst>
          </p:cNvPr>
          <p:cNvSpPr/>
          <p:nvPr/>
        </p:nvSpPr>
        <p:spPr>
          <a:xfrm>
            <a:off x="7407729" y="0"/>
            <a:ext cx="4784271" cy="6858000"/>
          </a:xfrm>
          <a:prstGeom prst="rect">
            <a:avLst/>
          </a:prstGeom>
          <a:solidFill>
            <a:srgbClr val="002D7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48600" y="2353591"/>
            <a:ext cx="3853543" cy="2432277"/>
          </a:xfrm>
          <a:prstGeom prst="rect">
            <a:avLst/>
          </a:prstGeo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48601" y="3325589"/>
            <a:ext cx="3877234" cy="14615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Section title subtext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5400" y="624877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7585F1DB-7299-46F0-A294-AA8393461B2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B1D904-1C3D-5845-A707-9938053942EA}"/>
              </a:ext>
            </a:extLst>
          </p:cNvPr>
          <p:cNvSpPr/>
          <p:nvPr/>
        </p:nvSpPr>
        <p:spPr>
          <a:xfrm>
            <a:off x="7869110" y="2307263"/>
            <a:ext cx="3844805" cy="63794"/>
          </a:xfrm>
          <a:prstGeom prst="rect">
            <a:avLst/>
          </a:prstGeom>
          <a:solidFill>
            <a:srgbClr val="95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925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96E6ECF-A249-0D40-9B75-0B32CB9D08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4198F2-EEA6-C345-B4E5-70967EA6D75F}"/>
              </a:ext>
            </a:extLst>
          </p:cNvPr>
          <p:cNvSpPr/>
          <p:nvPr/>
        </p:nvSpPr>
        <p:spPr>
          <a:xfrm>
            <a:off x="0" y="0"/>
            <a:ext cx="4784271" cy="6858000"/>
          </a:xfrm>
          <a:prstGeom prst="rect">
            <a:avLst/>
          </a:prstGeom>
          <a:solidFill>
            <a:srgbClr val="002D7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0871" y="2353591"/>
            <a:ext cx="3853543" cy="2432277"/>
          </a:xfrm>
          <a:prstGeom prst="rect">
            <a:avLst/>
          </a:prstGeo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0872" y="3325589"/>
            <a:ext cx="3877234" cy="14615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Section title subtext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0178" y="6248773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7585F1DB-7299-46F0-A294-AA8393461B2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B1D904-1C3D-5845-A707-9938053942EA}"/>
              </a:ext>
            </a:extLst>
          </p:cNvPr>
          <p:cNvSpPr/>
          <p:nvPr/>
        </p:nvSpPr>
        <p:spPr>
          <a:xfrm>
            <a:off x="461381" y="2307263"/>
            <a:ext cx="3844805" cy="63794"/>
          </a:xfrm>
          <a:prstGeom prst="rect">
            <a:avLst/>
          </a:prstGeom>
          <a:solidFill>
            <a:srgbClr val="6D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608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0F583A-EF24-8C40-880E-6C80112740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4198F2-EEA6-C345-B4E5-70967EA6D75F}"/>
              </a:ext>
            </a:extLst>
          </p:cNvPr>
          <p:cNvSpPr/>
          <p:nvPr/>
        </p:nvSpPr>
        <p:spPr>
          <a:xfrm>
            <a:off x="7407729" y="0"/>
            <a:ext cx="4784271" cy="6858000"/>
          </a:xfrm>
          <a:prstGeom prst="rect">
            <a:avLst/>
          </a:prstGeom>
          <a:solidFill>
            <a:srgbClr val="002D7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48600" y="2353591"/>
            <a:ext cx="3853543" cy="2432277"/>
          </a:xfrm>
          <a:prstGeom prst="rect">
            <a:avLst/>
          </a:prstGeo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48601" y="3325589"/>
            <a:ext cx="3877234" cy="14615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Section title subtext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5400" y="624877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7585F1DB-7299-46F0-A294-AA8393461B2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B1D904-1C3D-5845-A707-9938053942EA}"/>
              </a:ext>
            </a:extLst>
          </p:cNvPr>
          <p:cNvSpPr/>
          <p:nvPr/>
        </p:nvSpPr>
        <p:spPr>
          <a:xfrm>
            <a:off x="7869110" y="2307263"/>
            <a:ext cx="3844805" cy="63794"/>
          </a:xfrm>
          <a:prstGeom prst="rect">
            <a:avLst/>
          </a:prstGeom>
          <a:solidFill>
            <a:srgbClr val="95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6278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0F583A-EF24-8C40-880E-6C80112740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4198F2-EEA6-C345-B4E5-70967EA6D75F}"/>
              </a:ext>
            </a:extLst>
          </p:cNvPr>
          <p:cNvSpPr/>
          <p:nvPr/>
        </p:nvSpPr>
        <p:spPr>
          <a:xfrm>
            <a:off x="7407729" y="0"/>
            <a:ext cx="4784271" cy="6858000"/>
          </a:xfrm>
          <a:prstGeom prst="rect">
            <a:avLst/>
          </a:prstGeom>
          <a:solidFill>
            <a:srgbClr val="002D7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48600" y="2353591"/>
            <a:ext cx="3853543" cy="2432277"/>
          </a:xfrm>
          <a:prstGeom prst="rect">
            <a:avLst/>
          </a:prstGeo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48601" y="3325589"/>
            <a:ext cx="3877234" cy="14615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Section title subtext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5400" y="624877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7585F1DB-7299-46F0-A294-AA8393461B2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B1D904-1C3D-5845-A707-9938053942EA}"/>
              </a:ext>
            </a:extLst>
          </p:cNvPr>
          <p:cNvSpPr/>
          <p:nvPr/>
        </p:nvSpPr>
        <p:spPr>
          <a:xfrm>
            <a:off x="7869110" y="2307263"/>
            <a:ext cx="3844805" cy="63794"/>
          </a:xfrm>
          <a:prstGeom prst="rect">
            <a:avLst/>
          </a:prstGeom>
          <a:solidFill>
            <a:srgbClr val="CED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954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0F583A-EF24-8C40-880E-6C80112740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4198F2-EEA6-C345-B4E5-70967EA6D75F}"/>
              </a:ext>
            </a:extLst>
          </p:cNvPr>
          <p:cNvSpPr/>
          <p:nvPr/>
        </p:nvSpPr>
        <p:spPr>
          <a:xfrm>
            <a:off x="7407729" y="0"/>
            <a:ext cx="4784271" cy="6858000"/>
          </a:xfrm>
          <a:prstGeom prst="rect">
            <a:avLst/>
          </a:prstGeom>
          <a:solidFill>
            <a:srgbClr val="002D7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48600" y="2353591"/>
            <a:ext cx="3853543" cy="2432277"/>
          </a:xfrm>
          <a:prstGeom prst="rect">
            <a:avLst/>
          </a:prstGeo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48601" y="3325589"/>
            <a:ext cx="3877234" cy="14615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Section title subtext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5400" y="624877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7585F1DB-7299-46F0-A294-AA8393461B2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B1D904-1C3D-5845-A707-9938053942EA}"/>
              </a:ext>
            </a:extLst>
          </p:cNvPr>
          <p:cNvSpPr/>
          <p:nvPr/>
        </p:nvSpPr>
        <p:spPr>
          <a:xfrm>
            <a:off x="7869110" y="2307263"/>
            <a:ext cx="3844805" cy="63794"/>
          </a:xfrm>
          <a:prstGeom prst="rect">
            <a:avLst/>
          </a:prstGeom>
          <a:solidFill>
            <a:srgbClr val="6D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5109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92A2ECB-5E85-D849-806B-05B98FAE7040}"/>
              </a:ext>
            </a:extLst>
          </p:cNvPr>
          <p:cNvSpPr/>
          <p:nvPr/>
        </p:nvSpPr>
        <p:spPr>
          <a:xfrm>
            <a:off x="0" y="0"/>
            <a:ext cx="12192000" cy="1375130"/>
          </a:xfrm>
          <a:prstGeom prst="rect">
            <a:avLst/>
          </a:prstGeom>
          <a:solidFill>
            <a:srgbClr val="002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FC16FD-2C33-F943-BA94-AF25FDB6716B}"/>
              </a:ext>
            </a:extLst>
          </p:cNvPr>
          <p:cNvSpPr/>
          <p:nvPr/>
        </p:nvSpPr>
        <p:spPr>
          <a:xfrm>
            <a:off x="0" y="1375130"/>
            <a:ext cx="12192000" cy="53263"/>
          </a:xfrm>
          <a:prstGeom prst="rect">
            <a:avLst/>
          </a:prstGeom>
          <a:solidFill>
            <a:srgbClr val="6D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3BFDE49D-A7FB-0B46-9B41-29A5F7C9A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032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40523D-A309-7B40-9B6E-9F3822EFA5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38" r="25763"/>
          <a:stretch/>
        </p:blipFill>
        <p:spPr>
          <a:xfrm>
            <a:off x="11237120" y="14361"/>
            <a:ext cx="954879" cy="1360770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DE310D5-1ACE-F144-A0F4-41871248AC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3"/>
              </a:buBlip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13" name="Date Placeholder 1">
            <a:extLst>
              <a:ext uri="{FF2B5EF4-FFF2-40B4-BE49-F238E27FC236}">
                <a16:creationId xmlns:a16="http://schemas.microsoft.com/office/drawing/2014/main" id="{379F74CE-20E2-8141-8855-A0DC0B04BC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1682" y="6356350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F2C54BD-7A80-4CE4-8EAD-52D1F216143F}" type="datetimeFigureOut">
              <a:rPr lang="en-US" smtClean="0"/>
              <a:t>2/12/25</a:t>
            </a:fld>
            <a:endParaRPr lang="en-U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858B0486-AEB5-E24A-BC09-5ADB7976B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B51F9DB7-C5BB-1D43-B35D-967E1DCE4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54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7585F1DB-7299-46F0-A294-AA8393461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50617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92A2ECB-5E85-D849-806B-05B98FAE7040}"/>
              </a:ext>
            </a:extLst>
          </p:cNvPr>
          <p:cNvSpPr/>
          <p:nvPr/>
        </p:nvSpPr>
        <p:spPr>
          <a:xfrm>
            <a:off x="0" y="0"/>
            <a:ext cx="12192000" cy="1375130"/>
          </a:xfrm>
          <a:prstGeom prst="rect">
            <a:avLst/>
          </a:prstGeom>
          <a:solidFill>
            <a:srgbClr val="002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FC16FD-2C33-F943-BA94-AF25FDB6716B}"/>
              </a:ext>
            </a:extLst>
          </p:cNvPr>
          <p:cNvSpPr/>
          <p:nvPr/>
        </p:nvSpPr>
        <p:spPr>
          <a:xfrm>
            <a:off x="0" y="1375130"/>
            <a:ext cx="12192000" cy="53263"/>
          </a:xfrm>
          <a:prstGeom prst="rect">
            <a:avLst/>
          </a:prstGeom>
          <a:solidFill>
            <a:srgbClr val="6D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3BFDE49D-A7FB-0B46-9B41-29A5F7C9A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004DA1CD-FD3B-874C-8785-2581B73961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40523D-A309-7B40-9B6E-9F3822EFA5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38" r="25763"/>
          <a:stretch/>
        </p:blipFill>
        <p:spPr>
          <a:xfrm>
            <a:off x="11237120" y="14361"/>
            <a:ext cx="954879" cy="1360770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DE310D5-1ACE-F144-A0F4-41871248A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76CABD29-091A-3841-BE41-A21E7996BC0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61682" y="6356350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F2C54BD-7A80-4CE4-8EAD-52D1F216143F}" type="datetimeFigureOut">
              <a:rPr lang="en-US" smtClean="0"/>
              <a:t>2/12/25</a:t>
            </a:fld>
            <a:endParaRPr lang="en-U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F3AB6005-8FDD-BA49-BCAB-7957EEE318C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E09952BB-C30E-1D45-8334-594D82CC67C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9154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7585F1DB-7299-46F0-A294-AA8393461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01462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  <a:lvl3pPr marL="1143000" indent="-228600"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/>
              <a:t> 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F2C54BD-7A80-4CE4-8EAD-52D1F216143F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85F1DB-7299-46F0-A294-AA8393461B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60AC51-22E9-8041-9396-E51DDE7B9E2D}"/>
              </a:ext>
            </a:extLst>
          </p:cNvPr>
          <p:cNvSpPr/>
          <p:nvPr/>
        </p:nvSpPr>
        <p:spPr>
          <a:xfrm>
            <a:off x="0" y="0"/>
            <a:ext cx="12192000" cy="1375130"/>
          </a:xfrm>
          <a:prstGeom prst="rect">
            <a:avLst/>
          </a:prstGeom>
          <a:solidFill>
            <a:srgbClr val="002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015F31-99D4-1B49-B623-F7064760E84B}"/>
              </a:ext>
            </a:extLst>
          </p:cNvPr>
          <p:cNvSpPr/>
          <p:nvPr/>
        </p:nvSpPr>
        <p:spPr>
          <a:xfrm>
            <a:off x="0" y="1375130"/>
            <a:ext cx="12192000" cy="53263"/>
          </a:xfrm>
          <a:prstGeom prst="rect">
            <a:avLst/>
          </a:prstGeom>
          <a:solidFill>
            <a:srgbClr val="6D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BD374B7A-0912-4E4A-B878-C6E7C7B65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032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036BF9-5099-0A46-A0C1-2FA35BEC9F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38" r="25763"/>
          <a:stretch/>
        </p:blipFill>
        <p:spPr>
          <a:xfrm>
            <a:off x="11237120" y="14361"/>
            <a:ext cx="954879" cy="136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2131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  <a:lvl3pPr marL="1143000" indent="-228600"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/>
              <a:t> 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  <a:lvl3pPr marL="1143000" indent="-228600"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/>
              <a:t> 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C63CFE-0075-5B4A-83D7-277A2CDC172D}"/>
              </a:ext>
            </a:extLst>
          </p:cNvPr>
          <p:cNvSpPr/>
          <p:nvPr/>
        </p:nvSpPr>
        <p:spPr>
          <a:xfrm>
            <a:off x="0" y="0"/>
            <a:ext cx="12192000" cy="1375130"/>
          </a:xfrm>
          <a:prstGeom prst="rect">
            <a:avLst/>
          </a:prstGeom>
          <a:solidFill>
            <a:srgbClr val="002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A4B600-5049-4143-888F-6A9AF329FC6C}"/>
              </a:ext>
            </a:extLst>
          </p:cNvPr>
          <p:cNvSpPr/>
          <p:nvPr/>
        </p:nvSpPr>
        <p:spPr>
          <a:xfrm>
            <a:off x="0" y="1375130"/>
            <a:ext cx="12192000" cy="53263"/>
          </a:xfrm>
          <a:prstGeom prst="rect">
            <a:avLst/>
          </a:prstGeom>
          <a:solidFill>
            <a:srgbClr val="6D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905957A3-0337-2A4C-8DD2-AD4E0FF65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032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7F9356-CB62-2A45-A165-7666C6193A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38" r="25763"/>
          <a:stretch/>
        </p:blipFill>
        <p:spPr>
          <a:xfrm>
            <a:off x="11237120" y="14361"/>
            <a:ext cx="954879" cy="136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376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  <a:lvl3pPr marL="1143000" indent="-228600"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/>
              <a:t> 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  <a:lvl3pPr marL="1143000" indent="-228600"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/>
              <a:t> 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4FFE5F-714C-6642-972D-CD7997E42255}"/>
              </a:ext>
            </a:extLst>
          </p:cNvPr>
          <p:cNvSpPr/>
          <p:nvPr/>
        </p:nvSpPr>
        <p:spPr>
          <a:xfrm>
            <a:off x="0" y="0"/>
            <a:ext cx="12192000" cy="1375130"/>
          </a:xfrm>
          <a:prstGeom prst="rect">
            <a:avLst/>
          </a:prstGeom>
          <a:solidFill>
            <a:srgbClr val="002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182DC8-81E7-4B49-87CD-8E3B6DEDBA4F}"/>
              </a:ext>
            </a:extLst>
          </p:cNvPr>
          <p:cNvSpPr/>
          <p:nvPr/>
        </p:nvSpPr>
        <p:spPr>
          <a:xfrm>
            <a:off x="0" y="1375130"/>
            <a:ext cx="12192000" cy="53263"/>
          </a:xfrm>
          <a:prstGeom prst="rect">
            <a:avLst/>
          </a:prstGeom>
          <a:solidFill>
            <a:srgbClr val="6D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E37E057A-6E77-7247-9FBA-4507F909F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032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D0252D-E313-6C4F-8A43-F8FDCB690F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38" r="25763"/>
          <a:stretch/>
        </p:blipFill>
        <p:spPr>
          <a:xfrm>
            <a:off x="11237120" y="14361"/>
            <a:ext cx="954879" cy="136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644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51610-7530-F89B-9569-1A4C9EBEC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24E37A-324D-B341-EFE7-76A775B11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206F4-5DE6-93B1-7F8F-F44C77A5B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C55CE-F465-3E8D-FBA4-F93F8CC41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72ED8-610E-4373-80B3-D4E94A1F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4317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76FE4EC-2507-AF43-8349-8CE505DB0255}"/>
              </a:ext>
            </a:extLst>
          </p:cNvPr>
          <p:cNvSpPr/>
          <p:nvPr/>
        </p:nvSpPr>
        <p:spPr>
          <a:xfrm>
            <a:off x="0" y="0"/>
            <a:ext cx="12192000" cy="1375130"/>
          </a:xfrm>
          <a:prstGeom prst="rect">
            <a:avLst/>
          </a:prstGeom>
          <a:solidFill>
            <a:srgbClr val="002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41A9ED-08D1-1146-AC96-A2719925075D}"/>
              </a:ext>
            </a:extLst>
          </p:cNvPr>
          <p:cNvSpPr/>
          <p:nvPr/>
        </p:nvSpPr>
        <p:spPr>
          <a:xfrm>
            <a:off x="0" y="1375130"/>
            <a:ext cx="12192000" cy="53263"/>
          </a:xfrm>
          <a:prstGeom prst="rect">
            <a:avLst/>
          </a:prstGeom>
          <a:solidFill>
            <a:srgbClr val="6D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633B37FB-74FD-CA47-A9CB-995E4F8610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05530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Right Click to Change Photos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5FFD9B-A527-0A4A-AFB1-898C57E37D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38" r="25763"/>
          <a:stretch/>
        </p:blipFill>
        <p:spPr>
          <a:xfrm>
            <a:off x="11237120" y="14361"/>
            <a:ext cx="954879" cy="13607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C6C21C-3DDC-A940-845F-181075B0C1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424" y="2443871"/>
            <a:ext cx="1828800" cy="1828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B22B7A3-8EBE-1F48-808B-38A1538113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642616"/>
              </p:ext>
            </p:extLst>
          </p:nvPr>
        </p:nvGraphicFramePr>
        <p:xfrm>
          <a:off x="293352" y="4577471"/>
          <a:ext cx="11452180" cy="13114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3045">
                  <a:extLst>
                    <a:ext uri="{9D8B030D-6E8A-4147-A177-3AD203B41FA5}">
                      <a16:colId xmlns:a16="http://schemas.microsoft.com/office/drawing/2014/main" val="3056291280"/>
                    </a:ext>
                  </a:extLst>
                </a:gridCol>
                <a:gridCol w="2863045">
                  <a:extLst>
                    <a:ext uri="{9D8B030D-6E8A-4147-A177-3AD203B41FA5}">
                      <a16:colId xmlns:a16="http://schemas.microsoft.com/office/drawing/2014/main" val="2065936292"/>
                    </a:ext>
                  </a:extLst>
                </a:gridCol>
                <a:gridCol w="2863045">
                  <a:extLst>
                    <a:ext uri="{9D8B030D-6E8A-4147-A177-3AD203B41FA5}">
                      <a16:colId xmlns:a16="http://schemas.microsoft.com/office/drawing/2014/main" val="528451081"/>
                    </a:ext>
                  </a:extLst>
                </a:gridCol>
                <a:gridCol w="2863045">
                  <a:extLst>
                    <a:ext uri="{9D8B030D-6E8A-4147-A177-3AD203B41FA5}">
                      <a16:colId xmlns:a16="http://schemas.microsoft.com/office/drawing/2014/main" val="1056498245"/>
                    </a:ext>
                  </a:extLst>
                </a:gridCol>
              </a:tblGrid>
              <a:tr h="1311482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212E57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 </a:t>
                      </a:r>
                      <a:r>
                        <a:rPr lang="en-US" sz="2400" b="1" err="1">
                          <a:solidFill>
                            <a:srgbClr val="212E57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LastName</a:t>
                      </a:r>
                      <a:endParaRPr lang="en-US" sz="2400" b="1">
                        <a:solidFill>
                          <a:srgbClr val="212E57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2095C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Title Goes Here</a:t>
                      </a:r>
                      <a:endParaRPr lang="en-US">
                        <a:solidFill>
                          <a:srgbClr val="2095CB"/>
                        </a:solidFill>
                        <a:latin typeface="Gentona Book" pitchFamily="2" charset="77"/>
                      </a:endParaRPr>
                    </a:p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212E57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 </a:t>
                      </a:r>
                      <a:r>
                        <a:rPr lang="en-US" sz="2400" b="1" err="1">
                          <a:solidFill>
                            <a:srgbClr val="212E57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LastName</a:t>
                      </a:r>
                      <a:endParaRPr lang="en-US" sz="2400" b="1">
                        <a:solidFill>
                          <a:srgbClr val="212E57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2095C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Title Goes Here</a:t>
                      </a:r>
                      <a:endParaRPr lang="en-US">
                        <a:solidFill>
                          <a:srgbClr val="2095CB"/>
                        </a:solidFill>
                        <a:latin typeface="Gentona Book" pitchFamily="2" charset="77"/>
                      </a:endParaRPr>
                    </a:p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212E57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 </a:t>
                      </a:r>
                      <a:r>
                        <a:rPr lang="en-US" sz="2400" b="1" err="1">
                          <a:solidFill>
                            <a:srgbClr val="212E57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LastName</a:t>
                      </a:r>
                      <a:endParaRPr lang="en-US" sz="2400" b="1">
                        <a:solidFill>
                          <a:srgbClr val="212E57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2095C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Title Goes Here</a:t>
                      </a:r>
                      <a:endParaRPr lang="en-US">
                        <a:solidFill>
                          <a:srgbClr val="2095CB"/>
                        </a:solidFill>
                        <a:latin typeface="Gentona Book" pitchFamily="2" charset="77"/>
                      </a:endParaRPr>
                    </a:p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212E57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 </a:t>
                      </a:r>
                      <a:r>
                        <a:rPr lang="en-US" sz="2400" b="1" err="1">
                          <a:solidFill>
                            <a:srgbClr val="212E57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LastName</a:t>
                      </a:r>
                      <a:endParaRPr lang="en-US" sz="2400" b="1">
                        <a:solidFill>
                          <a:srgbClr val="212E57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2095C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Title Goes Here</a:t>
                      </a:r>
                      <a:endParaRPr lang="en-US">
                        <a:solidFill>
                          <a:srgbClr val="2095CB"/>
                        </a:solidFill>
                        <a:latin typeface="Gentona Book" pitchFamily="2" charset="77"/>
                      </a:endParaRPr>
                    </a:p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8445522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09870840-8650-A747-BF8C-6090FF4C72D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2974" y="2443871"/>
            <a:ext cx="1828800" cy="1828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5174E9-9763-3148-A64F-FC181046553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1424" y="2443871"/>
            <a:ext cx="1828800" cy="1828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A8C018-AB91-AE44-85A3-8FC9BA1E50D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7024" y="2443871"/>
            <a:ext cx="1828800" cy="1828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FB13E810-7643-0D40-8876-74451CC6B6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895350"/>
            <a:ext cx="9886950" cy="38100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05279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2041071"/>
            <a:ext cx="6172200" cy="3819979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 sz="3200"/>
            </a:lvl1pPr>
            <a:lvl2pPr>
              <a:defRPr sz="2800"/>
            </a:lvl2pPr>
            <a:lvl3pPr marL="1143000" indent="-228600">
              <a:buFont typeface="Courier New" panose="02070309020205020404" pitchFamily="49" charset="0"/>
              <a:buChar char="o"/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 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6240B6-32DA-D44E-B963-42A4679BB95F}"/>
              </a:ext>
            </a:extLst>
          </p:cNvPr>
          <p:cNvSpPr/>
          <p:nvPr/>
        </p:nvSpPr>
        <p:spPr>
          <a:xfrm>
            <a:off x="0" y="0"/>
            <a:ext cx="12192000" cy="1375130"/>
          </a:xfrm>
          <a:prstGeom prst="rect">
            <a:avLst/>
          </a:prstGeom>
          <a:solidFill>
            <a:srgbClr val="002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2A3FB2-E446-404D-89AB-9498965FD8F1}"/>
              </a:ext>
            </a:extLst>
          </p:cNvPr>
          <p:cNvSpPr/>
          <p:nvPr/>
        </p:nvSpPr>
        <p:spPr>
          <a:xfrm>
            <a:off x="0" y="1375130"/>
            <a:ext cx="12192000" cy="53263"/>
          </a:xfrm>
          <a:prstGeom prst="rect">
            <a:avLst/>
          </a:prstGeom>
          <a:solidFill>
            <a:srgbClr val="6D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98A44E99-A682-1D40-B82F-5A93BD58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032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6E1C09-01C2-3F4C-9A56-EB174C3396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38" r="25763"/>
          <a:stretch/>
        </p:blipFill>
        <p:spPr>
          <a:xfrm>
            <a:off x="11237120" y="14361"/>
            <a:ext cx="954879" cy="136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836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2041071"/>
            <a:ext cx="6172200" cy="38199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6D762D-7DDA-2D46-95FD-819A8414671B}"/>
              </a:ext>
            </a:extLst>
          </p:cNvPr>
          <p:cNvSpPr/>
          <p:nvPr/>
        </p:nvSpPr>
        <p:spPr>
          <a:xfrm>
            <a:off x="0" y="0"/>
            <a:ext cx="12192000" cy="1375130"/>
          </a:xfrm>
          <a:prstGeom prst="rect">
            <a:avLst/>
          </a:prstGeom>
          <a:solidFill>
            <a:srgbClr val="002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CE98E7-1B28-7F4F-AF7A-E12A2C1BC02E}"/>
              </a:ext>
            </a:extLst>
          </p:cNvPr>
          <p:cNvSpPr/>
          <p:nvPr/>
        </p:nvSpPr>
        <p:spPr>
          <a:xfrm>
            <a:off x="0" y="1375130"/>
            <a:ext cx="12192000" cy="53263"/>
          </a:xfrm>
          <a:prstGeom prst="rect">
            <a:avLst/>
          </a:prstGeom>
          <a:solidFill>
            <a:srgbClr val="6D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F97D7C58-1DCB-DA43-AE0A-EBCC91CA0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032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0C4BBF-C0AF-4345-951B-44974768E0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38" r="25763"/>
          <a:stretch/>
        </p:blipFill>
        <p:spPr>
          <a:xfrm>
            <a:off x="11237120" y="14361"/>
            <a:ext cx="954879" cy="1360770"/>
          </a:xfrm>
          <a:prstGeom prst="rect">
            <a:avLst/>
          </a:prstGeom>
        </p:spPr>
      </p:pic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D8440193-AA9F-9B48-868A-7802A0F3DF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1682" y="6356350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F2C54BD-7A80-4CE4-8EAD-52D1F216143F}" type="datetimeFigureOut">
              <a:rPr lang="en-US" smtClean="0"/>
              <a:t>2/12/25</a:t>
            </a:fld>
            <a:endParaRPr lang="en-US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4483161F-B225-214F-9939-BEDEC0BB9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D36DF6D4-C6A2-5A4B-8A23-1F6091126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54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7585F1DB-7299-46F0-A294-AA8393461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4337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3C9406-6241-E347-92A4-3671034B9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744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1CA9BC-9563-844E-B786-04D58F7BF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54" y="4536341"/>
            <a:ext cx="4899976" cy="20194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DA85D32-B018-6A46-851B-7305F0540A88}"/>
              </a:ext>
            </a:extLst>
          </p:cNvPr>
          <p:cNvSpPr/>
          <p:nvPr/>
        </p:nvSpPr>
        <p:spPr>
          <a:xfrm>
            <a:off x="1" y="2831605"/>
            <a:ext cx="12192000" cy="1139477"/>
          </a:xfrm>
          <a:prstGeom prst="rect">
            <a:avLst/>
          </a:prstGeom>
          <a:solidFill>
            <a:srgbClr val="6DADE4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9E1B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91D633-992C-8F4A-B5EE-5C8D486C68FE}"/>
              </a:ext>
            </a:extLst>
          </p:cNvPr>
          <p:cNvSpPr/>
          <p:nvPr/>
        </p:nvSpPr>
        <p:spPr>
          <a:xfrm>
            <a:off x="669697" y="2873631"/>
            <a:ext cx="78441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 for what’s next™</a:t>
            </a:r>
            <a:endParaRPr lang="en-US" sz="6000"/>
          </a:p>
        </p:txBody>
      </p:sp>
    </p:spTree>
    <p:extLst>
      <p:ext uri="{BB962C8B-B14F-4D97-AF65-F5344CB8AC3E}">
        <p14:creationId xmlns:p14="http://schemas.microsoft.com/office/powerpoint/2010/main" val="407441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A98D1-D729-EA04-6E01-6026F7946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F4059-70F6-0099-4600-F5E35DE833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87418D-A894-2D90-A9EA-BAC245C807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678C9-0AB9-DDC7-A480-E795CFE99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8690E0-BA94-878B-EF26-631962BAE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72ED8-610E-4373-80B3-D4E94A1F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769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8DE42-D75B-535A-795C-CD3404513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C6A5E-6129-B6BA-5862-6BF0BA092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52370-A796-C8D4-4D28-BA932CB623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D2D8B5-A196-FE1E-971C-301504CEB5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80AFD3-EDF9-C0BD-25C2-016E9B9414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BB3B8F-4CE9-E0AD-167C-FF38F31F7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780C56-1A70-4005-26E5-4836AA871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72ED8-610E-4373-80B3-D4E94A1F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502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16729-D945-004D-C7FE-6E1B7B543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88DD1-19DB-9570-0553-5BAB48B36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E4D89-D2CE-6E0F-C860-9D31EFCA0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72ED8-610E-4373-80B3-D4E94A1F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689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34659F-FD8C-8E47-1E59-FD7A6D728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15619F-DFFE-0635-7528-3ED944E26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72ED8-610E-4373-80B3-D4E94A1F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368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C7E23-165C-F9C1-5017-0E0BE89AE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0C7C6-E677-6882-1B4B-BE7EA91E2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6110DF-B15F-7718-5F1C-D6650F50CB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C0A144-1D59-0476-CAC1-37169EFAA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8E2176-11A6-31ED-8AAE-FC8BF657B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72ED8-610E-4373-80B3-D4E94A1F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557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8771-A977-E64B-7CBA-A29EE1E2F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E80D18-89F1-BDA8-24A1-D75595363B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4DAE14-6734-D502-7508-6AD6DE4646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05FEF-BD4B-3731-D9A4-D4B11B610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2421BF-A78E-4581-25BA-D2837068A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72ED8-610E-4373-80B3-D4E94A1F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114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4FA37C-8C75-57A1-97B8-793FD8D24774}"/>
              </a:ext>
            </a:extLst>
          </p:cNvPr>
          <p:cNvSpPr/>
          <p:nvPr/>
        </p:nvSpPr>
        <p:spPr>
          <a:xfrm>
            <a:off x="2209799" y="6358270"/>
            <a:ext cx="9808651" cy="363205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A51F63-2F2F-C620-ED8F-4C18F411B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15" y="793440"/>
            <a:ext cx="11130741" cy="850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6CAF98-3BB6-2E90-A6CD-FE48B5CFF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8516" y="1825625"/>
            <a:ext cx="1113074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76311-1D7C-9A92-D91C-2DFDE135D6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3BA47-113B-A4E9-4A82-526FF5195A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7525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772ED8-610E-4373-80B3-D4E94A1FEDFC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8BE943-A813-C5B5-415A-C83B2ADC6F9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655" y="49184"/>
            <a:ext cx="5857796" cy="671689"/>
          </a:xfrm>
          <a:prstGeom prst="rect">
            <a:avLst/>
          </a:prstGeom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46241DBA-1254-6E91-81F9-C6041D5BD890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34" y="6150497"/>
            <a:ext cx="1870364" cy="77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56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C4D1675-04C7-D54F-A463-A30BD9006FDF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38" r="25763"/>
          <a:stretch/>
        </p:blipFill>
        <p:spPr>
          <a:xfrm>
            <a:off x="11237120" y="14361"/>
            <a:ext cx="954879" cy="1360770"/>
          </a:xfrm>
          <a:prstGeom prst="rect">
            <a:avLst/>
          </a:prstGeom>
        </p:spPr>
      </p:pic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C7454B22-3047-7C4A-B82D-B01E02E5F4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1682" y="6356350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B0B01A15-968E-CF4B-A08C-923F271F1E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56D816E7-754C-3E4B-9223-61722AFE9E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154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18772ED8-610E-4373-80B3-D4E94A1FEDFC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BB2AE8-D3CE-F340-B290-41BC26F7A3D8}"/>
              </a:ext>
            </a:extLst>
          </p:cNvPr>
          <p:cNvSpPr/>
          <p:nvPr/>
        </p:nvSpPr>
        <p:spPr>
          <a:xfrm>
            <a:off x="0" y="0"/>
            <a:ext cx="12192000" cy="1375130"/>
          </a:xfrm>
          <a:prstGeom prst="rect">
            <a:avLst/>
          </a:prstGeom>
          <a:solidFill>
            <a:srgbClr val="002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0771CD-8192-8140-AB82-85E1C3AFD538}"/>
              </a:ext>
            </a:extLst>
          </p:cNvPr>
          <p:cNvSpPr/>
          <p:nvPr/>
        </p:nvSpPr>
        <p:spPr>
          <a:xfrm>
            <a:off x="0" y="1375130"/>
            <a:ext cx="12192000" cy="53263"/>
          </a:xfrm>
          <a:prstGeom prst="rect">
            <a:avLst/>
          </a:prstGeom>
          <a:solidFill>
            <a:srgbClr val="6D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05615BE-76DB-BD42-9D2C-1AA1AC956707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38" r="25763"/>
          <a:stretch/>
        </p:blipFill>
        <p:spPr>
          <a:xfrm>
            <a:off x="11237120" y="14361"/>
            <a:ext cx="954879" cy="136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386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.xml"/><Relationship Id="rId13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3.png"/><Relationship Id="rId12" Type="http://schemas.openxmlformats.org/officeDocument/2006/relationships/customXml" Target="../ink/ink39.xml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.xml"/><Relationship Id="rId11" Type="http://schemas.openxmlformats.org/officeDocument/2006/relationships/image" Target="../media/image85.png"/><Relationship Id="rId5" Type="http://schemas.openxmlformats.org/officeDocument/2006/relationships/image" Target="../media/image82.png"/><Relationship Id="rId15" Type="http://schemas.openxmlformats.org/officeDocument/2006/relationships/image" Target="../media/image87.png"/><Relationship Id="rId10" Type="http://schemas.openxmlformats.org/officeDocument/2006/relationships/customXml" Target="../ink/ink38.xml"/><Relationship Id="rId4" Type="http://schemas.openxmlformats.org/officeDocument/2006/relationships/customXml" Target="../ink/ink35.xml"/><Relationship Id="rId9" Type="http://schemas.openxmlformats.org/officeDocument/2006/relationships/image" Target="../media/image84.png"/><Relationship Id="rId14" Type="http://schemas.openxmlformats.org/officeDocument/2006/relationships/customXml" Target="../ink/ink4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.xml"/><Relationship Id="rId13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0.png"/><Relationship Id="rId12" Type="http://schemas.openxmlformats.org/officeDocument/2006/relationships/customXml" Target="../ink/ink45.xml"/><Relationship Id="rId17" Type="http://schemas.openxmlformats.org/officeDocument/2006/relationships/image" Target="../media/image95.png"/><Relationship Id="rId2" Type="http://schemas.openxmlformats.org/officeDocument/2006/relationships/notesSlide" Target="../notesSlides/notesSlide8.xml"/><Relationship Id="rId16" Type="http://schemas.openxmlformats.org/officeDocument/2006/relationships/customXml" Target="../ink/ink4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2.xml"/><Relationship Id="rId11" Type="http://schemas.openxmlformats.org/officeDocument/2006/relationships/image" Target="../media/image92.png"/><Relationship Id="rId5" Type="http://schemas.openxmlformats.org/officeDocument/2006/relationships/image" Target="../media/image89.png"/><Relationship Id="rId15" Type="http://schemas.openxmlformats.org/officeDocument/2006/relationships/image" Target="../media/image94.png"/><Relationship Id="rId10" Type="http://schemas.openxmlformats.org/officeDocument/2006/relationships/customXml" Target="../ink/ink44.xml"/><Relationship Id="rId4" Type="http://schemas.openxmlformats.org/officeDocument/2006/relationships/customXml" Target="../ink/ink41.xml"/><Relationship Id="rId9" Type="http://schemas.openxmlformats.org/officeDocument/2006/relationships/image" Target="../media/image91.png"/><Relationship Id="rId14" Type="http://schemas.openxmlformats.org/officeDocument/2006/relationships/customXml" Target="../ink/ink4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0.xml"/><Relationship Id="rId3" Type="http://schemas.openxmlformats.org/officeDocument/2006/relationships/chart" Target="../charts/chart1.xml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9.xml"/><Relationship Id="rId5" Type="http://schemas.openxmlformats.org/officeDocument/2006/relationships/image" Target="../media/image96.png"/><Relationship Id="rId4" Type="http://schemas.openxmlformats.org/officeDocument/2006/relationships/customXml" Target="../ink/ink48.xml"/><Relationship Id="rId9" Type="http://schemas.openxmlformats.org/officeDocument/2006/relationships/image" Target="../media/image9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27.png"/><Relationship Id="rId18" Type="http://schemas.openxmlformats.org/officeDocument/2006/relationships/customXml" Target="../ink/ink7.xml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customXml" Target="../ink/ink4.xml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5" Type="http://schemas.openxmlformats.org/officeDocument/2006/relationships/image" Target="../media/image28.png"/><Relationship Id="rId10" Type="http://schemas.openxmlformats.org/officeDocument/2006/relationships/customXml" Target="../ink/ink3.xml"/><Relationship Id="rId19" Type="http://schemas.openxmlformats.org/officeDocument/2006/relationships/image" Target="../media/image30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Relationship Id="rId14" Type="http://schemas.openxmlformats.org/officeDocument/2006/relationships/customXml" Target="../ink/ink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4.xml"/><Relationship Id="rId3" Type="http://schemas.openxmlformats.org/officeDocument/2006/relationships/image" Target="../media/image99.png"/><Relationship Id="rId7" Type="http://schemas.openxmlformats.org/officeDocument/2006/relationships/image" Target="../media/image101.png"/><Relationship Id="rId2" Type="http://schemas.openxmlformats.org/officeDocument/2006/relationships/customXml" Target="../ink/ink5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3.xml"/><Relationship Id="rId11" Type="http://schemas.openxmlformats.org/officeDocument/2006/relationships/image" Target="../media/image103.png"/><Relationship Id="rId5" Type="http://schemas.openxmlformats.org/officeDocument/2006/relationships/image" Target="../media/image100.png"/><Relationship Id="rId10" Type="http://schemas.openxmlformats.org/officeDocument/2006/relationships/customXml" Target="../ink/ink55.xml"/><Relationship Id="rId4" Type="http://schemas.openxmlformats.org/officeDocument/2006/relationships/customXml" Target="../ink/ink52.xml"/><Relationship Id="rId9" Type="http://schemas.openxmlformats.org/officeDocument/2006/relationships/image" Target="../media/image10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6.xm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customXml" Target="../ink/ink57.xml"/><Relationship Id="rId4" Type="http://schemas.openxmlformats.org/officeDocument/2006/relationships/image" Target="../media/image110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3.xml"/><Relationship Id="rId18" Type="http://schemas.openxmlformats.org/officeDocument/2006/relationships/image" Target="../media/image45.png"/><Relationship Id="rId26" Type="http://schemas.openxmlformats.org/officeDocument/2006/relationships/image" Target="../media/image49.png"/><Relationship Id="rId39" Type="http://schemas.openxmlformats.org/officeDocument/2006/relationships/customXml" Target="../ink/ink26.xml"/><Relationship Id="rId21" Type="http://schemas.openxmlformats.org/officeDocument/2006/relationships/customXml" Target="../ink/ink17.xml"/><Relationship Id="rId34" Type="http://schemas.openxmlformats.org/officeDocument/2006/relationships/image" Target="../media/image53.png"/><Relationship Id="rId42" Type="http://schemas.openxmlformats.org/officeDocument/2006/relationships/image" Target="../media/image57.png"/><Relationship Id="rId47" Type="http://schemas.openxmlformats.org/officeDocument/2006/relationships/customXml" Target="../ink/ink30.xml"/><Relationship Id="rId7" Type="http://schemas.openxmlformats.org/officeDocument/2006/relationships/customXml" Target="../ink/ink10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4.png"/><Relationship Id="rId29" Type="http://schemas.openxmlformats.org/officeDocument/2006/relationships/customXml" Target="../ink/ink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customXml" Target="../ink/ink12.xml"/><Relationship Id="rId24" Type="http://schemas.openxmlformats.org/officeDocument/2006/relationships/image" Target="../media/image48.png"/><Relationship Id="rId32" Type="http://schemas.openxmlformats.org/officeDocument/2006/relationships/image" Target="../media/image52.png"/><Relationship Id="rId37" Type="http://schemas.openxmlformats.org/officeDocument/2006/relationships/customXml" Target="../ink/ink25.xml"/><Relationship Id="rId40" Type="http://schemas.openxmlformats.org/officeDocument/2006/relationships/image" Target="../media/image56.png"/><Relationship Id="rId45" Type="http://schemas.openxmlformats.org/officeDocument/2006/relationships/customXml" Target="../ink/ink29.xml"/><Relationship Id="rId5" Type="http://schemas.openxmlformats.org/officeDocument/2006/relationships/customXml" Target="../ink/ink9.xml"/><Relationship Id="rId15" Type="http://schemas.openxmlformats.org/officeDocument/2006/relationships/customXml" Target="../ink/ink14.xml"/><Relationship Id="rId23" Type="http://schemas.openxmlformats.org/officeDocument/2006/relationships/customXml" Target="../ink/ink18.xml"/><Relationship Id="rId28" Type="http://schemas.openxmlformats.org/officeDocument/2006/relationships/image" Target="../media/image50.png"/><Relationship Id="rId36" Type="http://schemas.openxmlformats.org/officeDocument/2006/relationships/image" Target="../media/image54.png"/><Relationship Id="rId10" Type="http://schemas.openxmlformats.org/officeDocument/2006/relationships/image" Target="../media/image41.png"/><Relationship Id="rId19" Type="http://schemas.openxmlformats.org/officeDocument/2006/relationships/customXml" Target="../ink/ink16.xml"/><Relationship Id="rId31" Type="http://schemas.openxmlformats.org/officeDocument/2006/relationships/customXml" Target="../ink/ink22.xml"/><Relationship Id="rId44" Type="http://schemas.openxmlformats.org/officeDocument/2006/relationships/image" Target="../media/image58.png"/><Relationship Id="rId4" Type="http://schemas.openxmlformats.org/officeDocument/2006/relationships/image" Target="../media/image38.png"/><Relationship Id="rId9" Type="http://schemas.openxmlformats.org/officeDocument/2006/relationships/customXml" Target="../ink/ink11.xml"/><Relationship Id="rId14" Type="http://schemas.openxmlformats.org/officeDocument/2006/relationships/image" Target="../media/image43.png"/><Relationship Id="rId22" Type="http://schemas.openxmlformats.org/officeDocument/2006/relationships/image" Target="../media/image47.png"/><Relationship Id="rId27" Type="http://schemas.openxmlformats.org/officeDocument/2006/relationships/customXml" Target="../ink/ink20.xml"/><Relationship Id="rId30" Type="http://schemas.openxmlformats.org/officeDocument/2006/relationships/image" Target="../media/image51.png"/><Relationship Id="rId35" Type="http://schemas.openxmlformats.org/officeDocument/2006/relationships/customXml" Target="../ink/ink24.xml"/><Relationship Id="rId43" Type="http://schemas.openxmlformats.org/officeDocument/2006/relationships/customXml" Target="../ink/ink28.xml"/><Relationship Id="rId48" Type="http://schemas.openxmlformats.org/officeDocument/2006/relationships/image" Target="../media/image60.png"/><Relationship Id="rId8" Type="http://schemas.openxmlformats.org/officeDocument/2006/relationships/image" Target="../media/image40.png"/><Relationship Id="rId3" Type="http://schemas.openxmlformats.org/officeDocument/2006/relationships/customXml" Target="../ink/ink8.xml"/><Relationship Id="rId12" Type="http://schemas.openxmlformats.org/officeDocument/2006/relationships/image" Target="../media/image42.png"/><Relationship Id="rId17" Type="http://schemas.openxmlformats.org/officeDocument/2006/relationships/customXml" Target="../ink/ink15.xml"/><Relationship Id="rId25" Type="http://schemas.openxmlformats.org/officeDocument/2006/relationships/customXml" Target="../ink/ink19.xml"/><Relationship Id="rId33" Type="http://schemas.openxmlformats.org/officeDocument/2006/relationships/customXml" Target="../ink/ink23.xml"/><Relationship Id="rId38" Type="http://schemas.openxmlformats.org/officeDocument/2006/relationships/image" Target="../media/image55.png"/><Relationship Id="rId46" Type="http://schemas.openxmlformats.org/officeDocument/2006/relationships/image" Target="../media/image59.png"/><Relationship Id="rId20" Type="http://schemas.openxmlformats.org/officeDocument/2006/relationships/image" Target="../media/image46.png"/><Relationship Id="rId41" Type="http://schemas.openxmlformats.org/officeDocument/2006/relationships/customXml" Target="../ink/ink2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35.sv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1.png"/><Relationship Id="rId10" Type="http://schemas.openxmlformats.org/officeDocument/2006/relationships/image" Target="../media/image68.png"/><Relationship Id="rId4" Type="http://schemas.openxmlformats.org/officeDocument/2006/relationships/image" Target="../media/image63.png"/><Relationship Id="rId9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1B9F0-B06D-4764-93A4-1C1ED4B6CE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91956" y="153748"/>
            <a:ext cx="3853543" cy="2432277"/>
          </a:xfrm>
        </p:spPr>
        <p:txBody>
          <a:bodyPr/>
          <a:lstStyle/>
          <a:p>
            <a:r>
              <a:rPr lang="en-US" sz="4800"/>
              <a:t>Confusion Matrix and </a:t>
            </a:r>
            <a:br>
              <a:rPr lang="en-US" sz="4800"/>
            </a:br>
            <a:r>
              <a:rPr lang="en-US" sz="4800"/>
              <a:t>ROC Curve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BCD2B-D11E-421B-8613-D01E77B6AE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2877" y="3293220"/>
            <a:ext cx="3877234" cy="1461564"/>
          </a:xfrm>
        </p:spPr>
        <p:txBody>
          <a:bodyPr>
            <a:normAutofit fontScale="92500"/>
          </a:bodyPr>
          <a:lstStyle/>
          <a:p>
            <a:endParaRPr lang="en-US"/>
          </a:p>
          <a:p>
            <a:r>
              <a:rPr lang="en-US"/>
              <a:t>Gordon Gao</a:t>
            </a:r>
          </a:p>
          <a:p>
            <a:r>
              <a:rPr lang="en-US"/>
              <a:t>Carey Business School Professor </a:t>
            </a:r>
          </a:p>
        </p:txBody>
      </p:sp>
    </p:spTree>
    <p:extLst>
      <p:ext uri="{BB962C8B-B14F-4D97-AF65-F5344CB8AC3E}">
        <p14:creationId xmlns:p14="http://schemas.microsoft.com/office/powerpoint/2010/main" val="2941046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0A21813-6383-1DB2-67E4-9D1E2C741DE3}"/>
              </a:ext>
            </a:extLst>
          </p:cNvPr>
          <p:cNvSpPr/>
          <p:nvPr/>
        </p:nvSpPr>
        <p:spPr>
          <a:xfrm rot="5400000">
            <a:off x="28257" y="2173153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BBF2E3-9CE8-A7B9-B305-D2BF0BEB9CD5}"/>
              </a:ext>
            </a:extLst>
          </p:cNvPr>
          <p:cNvSpPr txBox="1"/>
          <p:nvPr/>
        </p:nvSpPr>
        <p:spPr>
          <a:xfrm>
            <a:off x="279468" y="2624466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9C497F-93F5-51BF-FFE8-5160FD3B5FE9}"/>
              </a:ext>
            </a:extLst>
          </p:cNvPr>
          <p:cNvSpPr txBox="1"/>
          <p:nvPr/>
        </p:nvSpPr>
        <p:spPr>
          <a:xfrm>
            <a:off x="11263800" y="2676741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1.0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43E2CC5-2DF5-0ADD-02E1-4C44312ED7C7}"/>
              </a:ext>
            </a:extLst>
          </p:cNvPr>
          <p:cNvSpPr/>
          <p:nvPr/>
        </p:nvSpPr>
        <p:spPr>
          <a:xfrm rot="5400000">
            <a:off x="11092725" y="2173674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BF7D410-F216-D756-107E-56CB1DCBA151}"/>
              </a:ext>
            </a:extLst>
          </p:cNvPr>
          <p:cNvSpPr/>
          <p:nvPr/>
        </p:nvSpPr>
        <p:spPr>
          <a:xfrm rot="5400000">
            <a:off x="1472981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FA511D3-BB3F-1B42-698C-E336C4A385D4}"/>
              </a:ext>
            </a:extLst>
          </p:cNvPr>
          <p:cNvSpPr/>
          <p:nvPr/>
        </p:nvSpPr>
        <p:spPr>
          <a:xfrm rot="5400000">
            <a:off x="2592334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8675534-58DC-E4D8-6370-5F93DC3F8F68}"/>
              </a:ext>
            </a:extLst>
          </p:cNvPr>
          <p:cNvSpPr/>
          <p:nvPr/>
        </p:nvSpPr>
        <p:spPr>
          <a:xfrm>
            <a:off x="539626" y="2122743"/>
            <a:ext cx="10972800" cy="640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119D40F-4A3C-29CD-AC89-3B027471743E}"/>
              </a:ext>
            </a:extLst>
          </p:cNvPr>
          <p:cNvSpPr/>
          <p:nvPr/>
        </p:nvSpPr>
        <p:spPr>
          <a:xfrm rot="5400000">
            <a:off x="3711687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093A159-2658-D891-CBA6-12D858D6DA94}"/>
              </a:ext>
            </a:extLst>
          </p:cNvPr>
          <p:cNvSpPr/>
          <p:nvPr/>
        </p:nvSpPr>
        <p:spPr>
          <a:xfrm rot="5400000">
            <a:off x="4831040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2A87705-37B6-97D6-C3F6-54DD9154A1FA}"/>
              </a:ext>
            </a:extLst>
          </p:cNvPr>
          <p:cNvSpPr/>
          <p:nvPr/>
        </p:nvSpPr>
        <p:spPr>
          <a:xfrm rot="5400000">
            <a:off x="5950393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44C94D7-FCB8-38DB-37E3-63CB8062DE69}"/>
              </a:ext>
            </a:extLst>
          </p:cNvPr>
          <p:cNvSpPr/>
          <p:nvPr/>
        </p:nvSpPr>
        <p:spPr>
          <a:xfrm rot="5400000">
            <a:off x="7069746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01D80B5-C65B-7F66-DA20-914B61E0F3C9}"/>
              </a:ext>
            </a:extLst>
          </p:cNvPr>
          <p:cNvSpPr/>
          <p:nvPr/>
        </p:nvSpPr>
        <p:spPr>
          <a:xfrm rot="5400000">
            <a:off x="8189099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F8300E2-C099-D4F9-0225-213B1EEA16D7}"/>
              </a:ext>
            </a:extLst>
          </p:cNvPr>
          <p:cNvSpPr/>
          <p:nvPr/>
        </p:nvSpPr>
        <p:spPr>
          <a:xfrm rot="5400000">
            <a:off x="9308452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DCBE5AE-C26B-BD09-7D97-0E83CD0184F0}"/>
              </a:ext>
            </a:extLst>
          </p:cNvPr>
          <p:cNvSpPr/>
          <p:nvPr/>
        </p:nvSpPr>
        <p:spPr>
          <a:xfrm rot="5400000">
            <a:off x="10427805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429925B-DCFF-E96C-CEE5-EFB952E996FB}"/>
              </a:ext>
            </a:extLst>
          </p:cNvPr>
          <p:cNvSpPr txBox="1"/>
          <p:nvPr/>
        </p:nvSpPr>
        <p:spPr>
          <a:xfrm>
            <a:off x="1503336" y="240223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0.1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FAC475-7B7C-2B7B-C706-BF41C4323A25}"/>
              </a:ext>
            </a:extLst>
          </p:cNvPr>
          <p:cNvSpPr txBox="1"/>
          <p:nvPr/>
        </p:nvSpPr>
        <p:spPr>
          <a:xfrm>
            <a:off x="247973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D26CA1C-4080-7EEC-EAF0-341FCDD540FA}"/>
              </a:ext>
            </a:extLst>
          </p:cNvPr>
          <p:cNvSpPr txBox="1"/>
          <p:nvPr/>
        </p:nvSpPr>
        <p:spPr>
          <a:xfrm>
            <a:off x="359948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16E40DA-7526-04ED-7EBC-F334B9C971D0}"/>
              </a:ext>
            </a:extLst>
          </p:cNvPr>
          <p:cNvSpPr txBox="1"/>
          <p:nvPr/>
        </p:nvSpPr>
        <p:spPr>
          <a:xfrm>
            <a:off x="4659852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0.4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27943F8-6A6B-B727-8C2B-22C871E7A068}"/>
              </a:ext>
            </a:extLst>
          </p:cNvPr>
          <p:cNvSpPr txBox="1"/>
          <p:nvPr/>
        </p:nvSpPr>
        <p:spPr>
          <a:xfrm>
            <a:off x="5804053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0.5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A38BF57-107E-5CF9-5D7C-4F2FED17C721}"/>
              </a:ext>
            </a:extLst>
          </p:cNvPr>
          <p:cNvSpPr txBox="1"/>
          <p:nvPr/>
        </p:nvSpPr>
        <p:spPr>
          <a:xfrm>
            <a:off x="6848569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0.6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166ACF0-CD97-944F-A417-8957DF9EECC4}"/>
              </a:ext>
            </a:extLst>
          </p:cNvPr>
          <p:cNvSpPr txBox="1"/>
          <p:nvPr/>
        </p:nvSpPr>
        <p:spPr>
          <a:xfrm>
            <a:off x="7983364" y="2446709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0.7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09A50D7-0292-B13C-0F81-145398CCFB6C}"/>
              </a:ext>
            </a:extLst>
          </p:cNvPr>
          <p:cNvSpPr txBox="1"/>
          <p:nvPr/>
        </p:nvSpPr>
        <p:spPr>
          <a:xfrm>
            <a:off x="9160819" y="2492075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0.8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DB5F897-2BC9-7072-259C-E9B1087CB781}"/>
              </a:ext>
            </a:extLst>
          </p:cNvPr>
          <p:cNvSpPr txBox="1"/>
          <p:nvPr/>
        </p:nvSpPr>
        <p:spPr>
          <a:xfrm>
            <a:off x="10315689" y="252096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837CDC-71B1-CE13-E3C1-71EAED6A2F02}"/>
              </a:ext>
            </a:extLst>
          </p:cNvPr>
          <p:cNvSpPr txBox="1"/>
          <p:nvPr/>
        </p:nvSpPr>
        <p:spPr>
          <a:xfrm>
            <a:off x="85141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968CBF-B6C9-5465-1EC7-9D4A7B42BC52}"/>
              </a:ext>
            </a:extLst>
          </p:cNvPr>
          <p:cNvSpPr txBox="1"/>
          <p:nvPr/>
        </p:nvSpPr>
        <p:spPr>
          <a:xfrm>
            <a:off x="203502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5BEACD-2C81-4C14-4C39-7ABFFDCB755D}"/>
              </a:ext>
            </a:extLst>
          </p:cNvPr>
          <p:cNvSpPr txBox="1"/>
          <p:nvPr/>
        </p:nvSpPr>
        <p:spPr>
          <a:xfrm>
            <a:off x="311438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15E35-40F4-A821-6EAB-60D275A1BF62}"/>
              </a:ext>
            </a:extLst>
          </p:cNvPr>
          <p:cNvSpPr txBox="1"/>
          <p:nvPr/>
        </p:nvSpPr>
        <p:spPr>
          <a:xfrm>
            <a:off x="423899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0F6F51-7860-2BBF-9BA9-CC8AC7877E26}"/>
              </a:ext>
            </a:extLst>
          </p:cNvPr>
          <p:cNvSpPr txBox="1"/>
          <p:nvPr/>
        </p:nvSpPr>
        <p:spPr>
          <a:xfrm>
            <a:off x="546149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DEAA07-CC9E-744E-3A19-A046C74F6B03}"/>
              </a:ext>
            </a:extLst>
          </p:cNvPr>
          <p:cNvSpPr txBox="1"/>
          <p:nvPr/>
        </p:nvSpPr>
        <p:spPr>
          <a:xfrm>
            <a:off x="648140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DA9CD3-4645-7482-A0B8-E48606C9EC5C}"/>
              </a:ext>
            </a:extLst>
          </p:cNvPr>
          <p:cNvSpPr txBox="1"/>
          <p:nvPr/>
        </p:nvSpPr>
        <p:spPr>
          <a:xfrm>
            <a:off x="765247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494D87-3FEF-46FE-C2E9-1F70DA2AC7C7}"/>
              </a:ext>
            </a:extLst>
          </p:cNvPr>
          <p:cNvSpPr txBox="1"/>
          <p:nvPr/>
        </p:nvSpPr>
        <p:spPr>
          <a:xfrm>
            <a:off x="8526033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D74E27-5C26-5E7E-5B97-124DF9AFA15F}"/>
              </a:ext>
            </a:extLst>
          </p:cNvPr>
          <p:cNvSpPr txBox="1"/>
          <p:nvPr/>
        </p:nvSpPr>
        <p:spPr>
          <a:xfrm>
            <a:off x="9826185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22CE3E-67D6-7629-6B61-ABF91EA6D46E}"/>
              </a:ext>
            </a:extLst>
          </p:cNvPr>
          <p:cNvSpPr txBox="1"/>
          <p:nvPr/>
        </p:nvSpPr>
        <p:spPr>
          <a:xfrm>
            <a:off x="1074755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310027E8-8E10-A9B4-EC3E-D8C47EE3294D}"/>
              </a:ext>
            </a:extLst>
          </p:cNvPr>
          <p:cNvSpPr/>
          <p:nvPr/>
        </p:nvSpPr>
        <p:spPr>
          <a:xfrm>
            <a:off x="4391001" y="2551466"/>
            <a:ext cx="1531178" cy="557385"/>
          </a:xfrm>
          <a:prstGeom prst="rightArrow">
            <a:avLst/>
          </a:prstGeom>
          <a:solidFill>
            <a:schemeClr val="accent5">
              <a:lumMod val="40000"/>
              <a:lumOff val="60000"/>
              <a:alpha val="8296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4281D8-3596-CBEC-65DB-5BEF076EE86B}"/>
              </a:ext>
            </a:extLst>
          </p:cNvPr>
          <p:cNvSpPr txBox="1"/>
          <p:nvPr/>
        </p:nvSpPr>
        <p:spPr>
          <a:xfrm>
            <a:off x="4460040" y="2669049"/>
            <a:ext cx="1368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Threshold = 0.5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81F15B7-8110-F6CD-A238-5C164DD3C270}"/>
              </a:ext>
            </a:extLst>
          </p:cNvPr>
          <p:cNvGrpSpPr/>
          <p:nvPr/>
        </p:nvGrpSpPr>
        <p:grpSpPr>
          <a:xfrm>
            <a:off x="9640394" y="914298"/>
            <a:ext cx="731520" cy="731520"/>
            <a:chOff x="6362251" y="1858301"/>
            <a:chExt cx="731520" cy="73152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6DABD7F-F5D9-0E77-8940-C1D244EEFA7B}"/>
                </a:ext>
              </a:extLst>
            </p:cNvPr>
            <p:cNvSpPr/>
            <p:nvPr/>
          </p:nvSpPr>
          <p:spPr>
            <a:xfrm>
              <a:off x="6362251" y="1858301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1C57F9-AF6F-4F97-2DAC-5C074870486D}"/>
                </a:ext>
              </a:extLst>
            </p:cNvPr>
            <p:cNvSpPr txBox="1"/>
            <p:nvPr/>
          </p:nvSpPr>
          <p:spPr>
            <a:xfrm>
              <a:off x="6362251" y="2114276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Cancer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BEA1832-4805-3DE1-D6A6-310BE46DF0E4}"/>
              </a:ext>
            </a:extLst>
          </p:cNvPr>
          <p:cNvGrpSpPr/>
          <p:nvPr/>
        </p:nvGrpSpPr>
        <p:grpSpPr>
          <a:xfrm>
            <a:off x="10660828" y="914298"/>
            <a:ext cx="731520" cy="731520"/>
            <a:chOff x="6100442" y="1831430"/>
            <a:chExt cx="731520" cy="731520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084FEBF-64DA-3ECA-3A74-AED665EC0413}"/>
                </a:ext>
              </a:extLst>
            </p:cNvPr>
            <p:cNvSpPr/>
            <p:nvPr/>
          </p:nvSpPr>
          <p:spPr>
            <a:xfrm>
              <a:off x="6100442" y="1831430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B89B887-65AD-F0B1-C02D-2E0BD89FFAF1}"/>
                </a:ext>
              </a:extLst>
            </p:cNvPr>
            <p:cNvSpPr txBox="1"/>
            <p:nvPr/>
          </p:nvSpPr>
          <p:spPr>
            <a:xfrm>
              <a:off x="6131014" y="2053031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Cancer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98A53EF5-5187-D249-F9BF-3E11668AE637}"/>
              </a:ext>
            </a:extLst>
          </p:cNvPr>
          <p:cNvSpPr txBox="1"/>
          <p:nvPr/>
        </p:nvSpPr>
        <p:spPr>
          <a:xfrm>
            <a:off x="509829" y="3810136"/>
            <a:ext cx="641429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/>
              <a:t>True positive rate </a:t>
            </a:r>
            <a:r>
              <a:rPr lang="en-US" sz="1600" dirty="0"/>
              <a:t>(same as recall): What proportion of positive identifications was actually correct</a:t>
            </a:r>
          </a:p>
          <a:p>
            <a:pPr>
              <a:lnSpc>
                <a:spcPct val="150000"/>
              </a:lnSpc>
            </a:pPr>
            <a:r>
              <a:rPr lang="en-US" sz="1600" b="1" dirty="0"/>
              <a:t>False positive rate</a:t>
            </a:r>
            <a:r>
              <a:rPr lang="en-US" sz="1600" dirty="0"/>
              <a:t>:</a:t>
            </a:r>
            <a:r>
              <a:rPr lang="zh-CN" altLang="en-US" sz="1600" dirty="0"/>
              <a:t> </a:t>
            </a:r>
            <a:r>
              <a:rPr lang="en-US" altLang="zh-CN" sz="1600" dirty="0"/>
              <a:t>P</a:t>
            </a:r>
            <a:r>
              <a:rPr lang="en-US" sz="1600" dirty="0"/>
              <a:t>roportion of positive instances that are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inaccurately detected as positive by the model</a:t>
            </a:r>
          </a:p>
          <a:p>
            <a:endParaRPr 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605D9EC-6915-FF9E-FBA1-50C0D5BBB784}"/>
              </a:ext>
            </a:extLst>
          </p:cNvPr>
          <p:cNvSpPr txBox="1"/>
          <p:nvPr/>
        </p:nvSpPr>
        <p:spPr>
          <a:xfrm>
            <a:off x="454225" y="3386531"/>
            <a:ext cx="6638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202124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M</a:t>
            </a:r>
            <a:r>
              <a:rPr lang="en-US" b="1" i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etrics</a:t>
            </a:r>
            <a:r>
              <a:rPr lang="en-US" b="0" i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to </a:t>
            </a:r>
            <a:r>
              <a:rPr lang="en-US" b="1" i="0">
                <a:solidFill>
                  <a:srgbClr val="1A1B1F"/>
                </a:solidFill>
                <a:effectLst/>
                <a:highlight>
                  <a:srgbClr val="FFFFFF"/>
                </a:highlight>
                <a:latin typeface="Inter"/>
              </a:rPr>
              <a:t>evaluate</a:t>
            </a:r>
            <a:r>
              <a:rPr lang="en-US" b="0" i="0">
                <a:solidFill>
                  <a:srgbClr val="1A1B1F"/>
                </a:solidFill>
                <a:effectLst/>
                <a:highlight>
                  <a:srgbClr val="FFFFFF"/>
                </a:highlight>
                <a:latin typeface="Inter"/>
              </a:rPr>
              <a:t> </a:t>
            </a:r>
            <a:r>
              <a:rPr lang="en-US" b="0" i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a classification model's predictions</a:t>
            </a:r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12BA738-1C98-D48F-23AD-7C711B14A7B5}"/>
              </a:ext>
            </a:extLst>
          </p:cNvPr>
          <p:cNvGrpSpPr/>
          <p:nvPr/>
        </p:nvGrpSpPr>
        <p:grpSpPr>
          <a:xfrm>
            <a:off x="644475" y="914298"/>
            <a:ext cx="898003" cy="731520"/>
            <a:chOff x="1190943" y="2895908"/>
            <a:chExt cx="898003" cy="73152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A695E8D-9979-4331-E112-0C91DCAC08BB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945DD58F-AE35-FB9B-D244-A0207FA4C4CB}"/>
                </a:ext>
              </a:extLst>
            </p:cNvPr>
            <p:cNvSpPr txBox="1"/>
            <p:nvPr/>
          </p:nvSpPr>
          <p:spPr>
            <a:xfrm>
              <a:off x="1190943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A51C290-BE76-8074-F546-1203A4AE16C8}"/>
              </a:ext>
            </a:extLst>
          </p:cNvPr>
          <p:cNvGrpSpPr/>
          <p:nvPr/>
        </p:nvGrpSpPr>
        <p:grpSpPr>
          <a:xfrm>
            <a:off x="4119156" y="929665"/>
            <a:ext cx="731520" cy="731520"/>
            <a:chOff x="6100442" y="1831430"/>
            <a:chExt cx="731520" cy="731520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147A5D1-DBDA-855D-D5B2-CF17CD7A0BAE}"/>
                </a:ext>
              </a:extLst>
            </p:cNvPr>
            <p:cNvSpPr/>
            <p:nvPr/>
          </p:nvSpPr>
          <p:spPr>
            <a:xfrm>
              <a:off x="6100442" y="1831430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6F725FD-AE1B-3624-73BE-92F4722CED59}"/>
                </a:ext>
              </a:extLst>
            </p:cNvPr>
            <p:cNvSpPr txBox="1"/>
            <p:nvPr/>
          </p:nvSpPr>
          <p:spPr>
            <a:xfrm>
              <a:off x="6131014" y="2053031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Cancer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09AE7D3-5B79-2DAB-2D12-6398F7E489A1}"/>
              </a:ext>
            </a:extLst>
          </p:cNvPr>
          <p:cNvGrpSpPr/>
          <p:nvPr/>
        </p:nvGrpSpPr>
        <p:grpSpPr>
          <a:xfrm>
            <a:off x="7516134" y="942814"/>
            <a:ext cx="731520" cy="731520"/>
            <a:chOff x="6100442" y="1831430"/>
            <a:chExt cx="731520" cy="731520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2E699F35-468B-CEE8-311B-B4182A1A7891}"/>
                </a:ext>
              </a:extLst>
            </p:cNvPr>
            <p:cNvSpPr/>
            <p:nvPr/>
          </p:nvSpPr>
          <p:spPr>
            <a:xfrm>
              <a:off x="6100442" y="1831430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46A162C-B367-95F4-A836-FBFFF86AD1F8}"/>
                </a:ext>
              </a:extLst>
            </p:cNvPr>
            <p:cNvSpPr txBox="1"/>
            <p:nvPr/>
          </p:nvSpPr>
          <p:spPr>
            <a:xfrm>
              <a:off x="6131014" y="2053031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Cancer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316E2D76-8C1A-C6D1-4FEE-D49F6AB6C3D0}"/>
              </a:ext>
            </a:extLst>
          </p:cNvPr>
          <p:cNvGrpSpPr/>
          <p:nvPr/>
        </p:nvGrpSpPr>
        <p:grpSpPr>
          <a:xfrm>
            <a:off x="1643188" y="914298"/>
            <a:ext cx="898003" cy="731520"/>
            <a:chOff x="1190943" y="2895908"/>
            <a:chExt cx="898003" cy="731520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5EDC15BD-80F1-9738-C460-BB33F2A46229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0DA8C90-DB32-37B4-87CB-B604CAABF025}"/>
                </a:ext>
              </a:extLst>
            </p:cNvPr>
            <p:cNvSpPr txBox="1"/>
            <p:nvPr/>
          </p:nvSpPr>
          <p:spPr>
            <a:xfrm>
              <a:off x="1190943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0C75E992-C59E-58C4-59E6-42C6A7DD4D6E}"/>
              </a:ext>
            </a:extLst>
          </p:cNvPr>
          <p:cNvGrpSpPr/>
          <p:nvPr/>
        </p:nvGrpSpPr>
        <p:grpSpPr>
          <a:xfrm>
            <a:off x="2940827" y="914298"/>
            <a:ext cx="898003" cy="731520"/>
            <a:chOff x="1221939" y="2895908"/>
            <a:chExt cx="898003" cy="731520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76232FA-4ED3-2AC1-41E3-6661DB461F25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7F22AFB-3286-54D9-CA66-E9476653115B}"/>
                </a:ext>
              </a:extLst>
            </p:cNvPr>
            <p:cNvSpPr txBox="1"/>
            <p:nvPr/>
          </p:nvSpPr>
          <p:spPr>
            <a:xfrm>
              <a:off x="1221939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181140C-E9ED-FF80-D284-6439F62467A3}"/>
              </a:ext>
            </a:extLst>
          </p:cNvPr>
          <p:cNvGrpSpPr/>
          <p:nvPr/>
        </p:nvGrpSpPr>
        <p:grpSpPr>
          <a:xfrm>
            <a:off x="8455051" y="943488"/>
            <a:ext cx="898003" cy="731520"/>
            <a:chOff x="1190943" y="2895908"/>
            <a:chExt cx="898003" cy="731520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7953D-8C89-6EB3-82EB-6C7425E7C000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CD509FD-47AC-0D5C-94D5-5E2A147FD537}"/>
                </a:ext>
              </a:extLst>
            </p:cNvPr>
            <p:cNvSpPr txBox="1"/>
            <p:nvPr/>
          </p:nvSpPr>
          <p:spPr>
            <a:xfrm>
              <a:off x="1190943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A32CDD3F-4F85-25E5-B28A-3E136915896D}"/>
              </a:ext>
            </a:extLst>
          </p:cNvPr>
          <p:cNvGrpSpPr/>
          <p:nvPr/>
        </p:nvGrpSpPr>
        <p:grpSpPr>
          <a:xfrm>
            <a:off x="5190685" y="914298"/>
            <a:ext cx="898003" cy="731520"/>
            <a:chOff x="1190943" y="2895908"/>
            <a:chExt cx="898003" cy="731520"/>
          </a:xfrm>
        </p:grpSpPr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F6CDD33-EC4A-D09B-D835-1262CE58D8A5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1201634-CA69-69BA-EA69-162FDE56B495}"/>
                </a:ext>
              </a:extLst>
            </p:cNvPr>
            <p:cNvSpPr txBox="1"/>
            <p:nvPr/>
          </p:nvSpPr>
          <p:spPr>
            <a:xfrm>
              <a:off x="1190943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CF02D477-5608-46B6-CBE0-DA4F534F691F}"/>
              </a:ext>
            </a:extLst>
          </p:cNvPr>
          <p:cNvSpPr txBox="1"/>
          <p:nvPr/>
        </p:nvSpPr>
        <p:spPr>
          <a:xfrm>
            <a:off x="4031965" y="3094409"/>
            <a:ext cx="4113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Predicted Risk of Cancer (in probability)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5A97C-55B2-0630-BFCB-35B4B21B0E0A}"/>
              </a:ext>
            </a:extLst>
          </p:cNvPr>
          <p:cNvSpPr txBox="1"/>
          <p:nvPr/>
        </p:nvSpPr>
        <p:spPr>
          <a:xfrm>
            <a:off x="8697191" y="4073236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  <a:p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700786F0-AEC0-392C-DC02-1C376A9DA1A9}"/>
              </a:ext>
            </a:extLst>
          </p:cNvPr>
          <p:cNvSpPr/>
          <p:nvPr/>
        </p:nvSpPr>
        <p:spPr>
          <a:xfrm>
            <a:off x="6100040" y="4480587"/>
            <a:ext cx="1155898" cy="47231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45FFAC-4CE7-87C8-9A50-A957B70BAB58}"/>
              </a:ext>
            </a:extLst>
          </p:cNvPr>
          <p:cNvSpPr/>
          <p:nvPr/>
        </p:nvSpPr>
        <p:spPr>
          <a:xfrm>
            <a:off x="9683748" y="3283447"/>
            <a:ext cx="2308132" cy="277547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67658D-F3D4-FB15-FB3C-D2506DCE0B70}"/>
              </a:ext>
            </a:extLst>
          </p:cNvPr>
          <p:cNvSpPr txBox="1"/>
          <p:nvPr/>
        </p:nvSpPr>
        <p:spPr>
          <a:xfrm>
            <a:off x="6038493" y="4552791"/>
            <a:ext cx="1307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Threshold=0.5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ECD34F-F681-7DEA-1745-3BB143E9FD01}"/>
              </a:ext>
            </a:extLst>
          </p:cNvPr>
          <p:cNvSpPr txBox="1"/>
          <p:nvPr/>
        </p:nvSpPr>
        <p:spPr>
          <a:xfrm>
            <a:off x="9732538" y="3596109"/>
            <a:ext cx="203524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TPR (True Positive Rate) = TP / (TP + FN) = 3 / (3 + 1) = 3/4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FPR (False Positive Rate) = FP / (FP + TN) = 2/ (2 + 4) = 1/3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431C1FF-D2C6-A400-3F97-0CDBDBE18D41}"/>
              </a:ext>
            </a:extLst>
          </p:cNvPr>
          <p:cNvSpPr/>
          <p:nvPr/>
        </p:nvSpPr>
        <p:spPr>
          <a:xfrm>
            <a:off x="6327085" y="904758"/>
            <a:ext cx="731520" cy="73152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14BDE8-B73C-5182-6CCB-5B2ECCD3443B}"/>
              </a:ext>
            </a:extLst>
          </p:cNvPr>
          <p:cNvSpPr txBox="1"/>
          <p:nvPr/>
        </p:nvSpPr>
        <p:spPr>
          <a:xfrm>
            <a:off x="6243843" y="1143560"/>
            <a:ext cx="8980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Non-Cancer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4743EAE-0A76-51EC-946A-FE26A8D5E5A9}"/>
              </a:ext>
            </a:extLst>
          </p:cNvPr>
          <p:cNvSpPr/>
          <p:nvPr/>
        </p:nvSpPr>
        <p:spPr>
          <a:xfrm>
            <a:off x="7428133" y="3301757"/>
            <a:ext cx="2156350" cy="277547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F997A9-2146-D0BF-461F-73BC3CB53C24}"/>
              </a:ext>
            </a:extLst>
          </p:cNvPr>
          <p:cNvSpPr txBox="1"/>
          <p:nvPr/>
        </p:nvSpPr>
        <p:spPr>
          <a:xfrm>
            <a:off x="7471986" y="3596109"/>
            <a:ext cx="2068643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True Positives (TP): 3</a:t>
            </a:r>
          </a:p>
          <a:p>
            <a:endParaRPr lang="en-US" sz="1600" dirty="0"/>
          </a:p>
          <a:p>
            <a:r>
              <a:rPr lang="en-US" sz="1600" dirty="0"/>
              <a:t>False Positives (FP): 2 </a:t>
            </a:r>
          </a:p>
          <a:p>
            <a:endParaRPr lang="en-US" sz="1600" dirty="0"/>
          </a:p>
          <a:p>
            <a:r>
              <a:rPr lang="en-US" sz="1600" dirty="0"/>
              <a:t>True Negatives (TN): 4 </a:t>
            </a:r>
          </a:p>
          <a:p>
            <a:endParaRPr lang="en-US" sz="1600" dirty="0"/>
          </a:p>
          <a:p>
            <a:r>
              <a:rPr lang="en-US" sz="1600" dirty="0"/>
              <a:t>False Negatives (FN): 1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DCB864-9C21-B3FF-1432-1468B79C586F}"/>
              </a:ext>
            </a:extLst>
          </p:cNvPr>
          <p:cNvSpPr txBox="1"/>
          <p:nvPr/>
        </p:nvSpPr>
        <p:spPr>
          <a:xfrm>
            <a:off x="10811213" y="518505"/>
            <a:ext cx="49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E605FD-1CB5-F3CC-3E3C-888E47DEB76B}"/>
              </a:ext>
            </a:extLst>
          </p:cNvPr>
          <p:cNvSpPr txBox="1"/>
          <p:nvPr/>
        </p:nvSpPr>
        <p:spPr>
          <a:xfrm>
            <a:off x="9819146" y="518505"/>
            <a:ext cx="49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725B5E-28C6-C6F5-7E99-A3D2C81461A1}"/>
              </a:ext>
            </a:extLst>
          </p:cNvPr>
          <p:cNvSpPr txBox="1"/>
          <p:nvPr/>
        </p:nvSpPr>
        <p:spPr>
          <a:xfrm>
            <a:off x="7607828" y="518505"/>
            <a:ext cx="49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FB4F41-9FAE-72D8-E7F4-F26C4D2FA4B6}"/>
              </a:ext>
            </a:extLst>
          </p:cNvPr>
          <p:cNvSpPr txBox="1"/>
          <p:nvPr/>
        </p:nvSpPr>
        <p:spPr>
          <a:xfrm>
            <a:off x="8697191" y="518505"/>
            <a:ext cx="49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FP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5907FB-EACD-993A-1A4E-0F2771324941}"/>
              </a:ext>
            </a:extLst>
          </p:cNvPr>
          <p:cNvSpPr txBox="1"/>
          <p:nvPr/>
        </p:nvSpPr>
        <p:spPr>
          <a:xfrm>
            <a:off x="6409769" y="518505"/>
            <a:ext cx="49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FP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F591AA-58D1-5302-F55F-2BE30D826CC6}"/>
              </a:ext>
            </a:extLst>
          </p:cNvPr>
          <p:cNvSpPr txBox="1"/>
          <p:nvPr/>
        </p:nvSpPr>
        <p:spPr>
          <a:xfrm>
            <a:off x="5360756" y="518505"/>
            <a:ext cx="49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C9D68A8-4206-5E11-F0D8-A31BE9485841}"/>
              </a:ext>
            </a:extLst>
          </p:cNvPr>
          <p:cNvSpPr txBox="1"/>
          <p:nvPr/>
        </p:nvSpPr>
        <p:spPr>
          <a:xfrm>
            <a:off x="3144103" y="518505"/>
            <a:ext cx="49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79EB4A-1527-6144-C699-903D99BD1BA1}"/>
              </a:ext>
            </a:extLst>
          </p:cNvPr>
          <p:cNvSpPr txBox="1"/>
          <p:nvPr/>
        </p:nvSpPr>
        <p:spPr>
          <a:xfrm>
            <a:off x="1795014" y="518505"/>
            <a:ext cx="49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1C1462-E57B-6FA9-37C7-7FB7E813C60B}"/>
              </a:ext>
            </a:extLst>
          </p:cNvPr>
          <p:cNvSpPr txBox="1"/>
          <p:nvPr/>
        </p:nvSpPr>
        <p:spPr>
          <a:xfrm>
            <a:off x="802947" y="518505"/>
            <a:ext cx="49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04E437-5581-510E-D864-A7F5C9BC5CFA}"/>
              </a:ext>
            </a:extLst>
          </p:cNvPr>
          <p:cNvSpPr txBox="1"/>
          <p:nvPr/>
        </p:nvSpPr>
        <p:spPr>
          <a:xfrm>
            <a:off x="4249479" y="518505"/>
            <a:ext cx="49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FN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08E55F9-78F5-7E84-E90C-5A6F31126784}"/>
              </a:ext>
            </a:extLst>
          </p:cNvPr>
          <p:cNvCxnSpPr>
            <a:cxnSpLocks/>
          </p:cNvCxnSpPr>
          <p:nvPr/>
        </p:nvCxnSpPr>
        <p:spPr>
          <a:xfrm>
            <a:off x="6084970" y="716215"/>
            <a:ext cx="0" cy="237819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179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5192F7-43DE-1B0F-B6D9-C1021FDF394C}"/>
              </a:ext>
            </a:extLst>
          </p:cNvPr>
          <p:cNvSpPr/>
          <p:nvPr/>
        </p:nvSpPr>
        <p:spPr>
          <a:xfrm>
            <a:off x="3617259" y="1214719"/>
            <a:ext cx="2796988" cy="4531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123884-B8F1-8B12-5E11-E0492905CB58}"/>
              </a:ext>
            </a:extLst>
          </p:cNvPr>
          <p:cNvSpPr/>
          <p:nvPr/>
        </p:nvSpPr>
        <p:spPr>
          <a:xfrm>
            <a:off x="820272" y="1214719"/>
            <a:ext cx="2796988" cy="4531659"/>
          </a:xfrm>
          <a:prstGeom prst="rect">
            <a:avLst/>
          </a:prstGeom>
          <a:solidFill>
            <a:srgbClr val="EDA9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518BDD4-7B4F-D0CF-2F5D-E4BC1F209169}"/>
              </a:ext>
            </a:extLst>
          </p:cNvPr>
          <p:cNvSpPr/>
          <p:nvPr/>
        </p:nvSpPr>
        <p:spPr>
          <a:xfrm>
            <a:off x="1990164" y="1951132"/>
            <a:ext cx="3348318" cy="3267635"/>
          </a:xfrm>
          <a:prstGeom prst="ellipse">
            <a:avLst/>
          </a:prstGeom>
          <a:solidFill>
            <a:srgbClr val="FFF2CC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971EF4-9249-764B-8B02-A534906B8AB1}"/>
              </a:ext>
            </a:extLst>
          </p:cNvPr>
          <p:cNvSpPr/>
          <p:nvPr/>
        </p:nvSpPr>
        <p:spPr>
          <a:xfrm>
            <a:off x="1896035" y="1951132"/>
            <a:ext cx="1721224" cy="3267635"/>
          </a:xfrm>
          <a:custGeom>
            <a:avLst/>
            <a:gdLst>
              <a:gd name="connsiteX0" fmla="*/ 1546412 w 1546412"/>
              <a:gd name="connsiteY0" fmla="*/ 0 h 3255046"/>
              <a:gd name="connsiteX1" fmla="*/ 1546412 w 1546412"/>
              <a:gd name="connsiteY1" fmla="*/ 3255046 h 3255046"/>
              <a:gd name="connsiteX2" fmla="*/ 1502986 w 1546412"/>
              <a:gd name="connsiteY2" fmla="*/ 3252906 h 3255046"/>
              <a:gd name="connsiteX3" fmla="*/ 0 w 1546412"/>
              <a:gd name="connsiteY3" fmla="*/ 1627523 h 3255046"/>
              <a:gd name="connsiteX4" fmla="*/ 1502986 w 1546412"/>
              <a:gd name="connsiteY4" fmla="*/ 2140 h 3255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6412" h="3255046">
                <a:moveTo>
                  <a:pt x="1546412" y="0"/>
                </a:moveTo>
                <a:lnTo>
                  <a:pt x="1546412" y="3255046"/>
                </a:lnTo>
                <a:lnTo>
                  <a:pt x="1502986" y="3252906"/>
                </a:lnTo>
                <a:cubicBezTo>
                  <a:pt x="658782" y="3169238"/>
                  <a:pt x="0" y="2473460"/>
                  <a:pt x="0" y="1627523"/>
                </a:cubicBezTo>
                <a:cubicBezTo>
                  <a:pt x="0" y="781586"/>
                  <a:pt x="658782" y="85808"/>
                  <a:pt x="1502986" y="2140"/>
                </a:cubicBezTo>
                <a:close/>
              </a:path>
            </a:pathLst>
          </a:custGeom>
          <a:solidFill>
            <a:srgbClr val="CF7D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42DF509-AE38-A0A1-C62E-FA602D5B8CC2}"/>
              </a:ext>
            </a:extLst>
          </p:cNvPr>
          <p:cNvSpPr/>
          <p:nvPr/>
        </p:nvSpPr>
        <p:spPr>
          <a:xfrm>
            <a:off x="2541494" y="3089687"/>
            <a:ext cx="137160" cy="1600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08E5DF-0BAB-5785-692E-4D2ADE08615F}"/>
              </a:ext>
            </a:extLst>
          </p:cNvPr>
          <p:cNvSpPr/>
          <p:nvPr/>
        </p:nvSpPr>
        <p:spPr>
          <a:xfrm>
            <a:off x="3161404" y="3747610"/>
            <a:ext cx="137160" cy="1600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0748516-A72D-AE5E-6492-FCF610045CE4}"/>
              </a:ext>
            </a:extLst>
          </p:cNvPr>
          <p:cNvSpPr/>
          <p:nvPr/>
        </p:nvSpPr>
        <p:spPr>
          <a:xfrm>
            <a:off x="2541494" y="3859308"/>
            <a:ext cx="137160" cy="1600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2B97FC9-4466-8A6B-3DD9-7567334B9229}"/>
              </a:ext>
            </a:extLst>
          </p:cNvPr>
          <p:cNvSpPr/>
          <p:nvPr/>
        </p:nvSpPr>
        <p:spPr>
          <a:xfrm>
            <a:off x="4414782" y="3123645"/>
            <a:ext cx="137160" cy="16002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4DCA22D-F022-4E50-9EAC-3962D208CA73}"/>
              </a:ext>
            </a:extLst>
          </p:cNvPr>
          <p:cNvSpPr/>
          <p:nvPr/>
        </p:nvSpPr>
        <p:spPr>
          <a:xfrm>
            <a:off x="4100009" y="3995645"/>
            <a:ext cx="137160" cy="16002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371F9CC-EEB3-3C2A-0F74-128C84234650}"/>
              </a:ext>
            </a:extLst>
          </p:cNvPr>
          <p:cNvSpPr/>
          <p:nvPr/>
        </p:nvSpPr>
        <p:spPr>
          <a:xfrm>
            <a:off x="5663577" y="2311602"/>
            <a:ext cx="137160" cy="16002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7FB41B-4D23-E956-DC86-73A5D99ED9DF}"/>
              </a:ext>
            </a:extLst>
          </p:cNvPr>
          <p:cNvSpPr/>
          <p:nvPr/>
        </p:nvSpPr>
        <p:spPr>
          <a:xfrm>
            <a:off x="5526417" y="3169697"/>
            <a:ext cx="137160" cy="16002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3A5495E-DCE3-49B5-3189-F7F7AEB71FA5}"/>
              </a:ext>
            </a:extLst>
          </p:cNvPr>
          <p:cNvSpPr/>
          <p:nvPr/>
        </p:nvSpPr>
        <p:spPr>
          <a:xfrm>
            <a:off x="4810013" y="1734686"/>
            <a:ext cx="137160" cy="16002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F929C32-AE01-B791-18FA-8F6DD2B2D710}"/>
              </a:ext>
            </a:extLst>
          </p:cNvPr>
          <p:cNvSpPr/>
          <p:nvPr/>
        </p:nvSpPr>
        <p:spPr>
          <a:xfrm>
            <a:off x="6027420" y="4155665"/>
            <a:ext cx="137160" cy="16002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EDCC3C-1612-9D95-F785-9B7377CCE22B}"/>
              </a:ext>
            </a:extLst>
          </p:cNvPr>
          <p:cNvSpPr txBox="1"/>
          <p:nvPr/>
        </p:nvSpPr>
        <p:spPr>
          <a:xfrm>
            <a:off x="2045665" y="3335091"/>
            <a:ext cx="1721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BC5443-20AD-6D32-2F9E-5797FCCF6D51}"/>
              </a:ext>
            </a:extLst>
          </p:cNvPr>
          <p:cNvSpPr txBox="1"/>
          <p:nvPr/>
        </p:nvSpPr>
        <p:spPr>
          <a:xfrm>
            <a:off x="959914" y="1362636"/>
            <a:ext cx="233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 Negatives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276B47-D780-A129-F367-F7A60A9726A4}"/>
              </a:ext>
            </a:extLst>
          </p:cNvPr>
          <p:cNvSpPr txBox="1"/>
          <p:nvPr/>
        </p:nvSpPr>
        <p:spPr>
          <a:xfrm>
            <a:off x="3672760" y="3387722"/>
            <a:ext cx="1721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 Positives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B594A9-3B6F-F597-635A-671184C8CE5B}"/>
              </a:ext>
            </a:extLst>
          </p:cNvPr>
          <p:cNvSpPr txBox="1"/>
          <p:nvPr/>
        </p:nvSpPr>
        <p:spPr>
          <a:xfrm>
            <a:off x="4057605" y="1332889"/>
            <a:ext cx="233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</a:t>
            </a:r>
          </a:p>
        </p:txBody>
      </p:sp>
      <p:sp>
        <p:nvSpPr>
          <p:cNvPr id="26" name="Left Bracket 25">
            <a:extLst>
              <a:ext uri="{FF2B5EF4-FFF2-40B4-BE49-F238E27FC236}">
                <a16:creationId xmlns:a16="http://schemas.microsoft.com/office/drawing/2014/main" id="{CA641E19-3A84-C767-AE0C-B090FE11F9BC}"/>
              </a:ext>
            </a:extLst>
          </p:cNvPr>
          <p:cNvSpPr/>
          <p:nvPr/>
        </p:nvSpPr>
        <p:spPr>
          <a:xfrm rot="5400000">
            <a:off x="2087520" y="-555210"/>
            <a:ext cx="446049" cy="2724434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2CB37D-0CAE-D774-A4D4-E4D66D0EBB5D}"/>
              </a:ext>
            </a:extLst>
          </p:cNvPr>
          <p:cNvSpPr txBox="1"/>
          <p:nvPr/>
        </p:nvSpPr>
        <p:spPr>
          <a:xfrm>
            <a:off x="1346465" y="214629"/>
            <a:ext cx="1928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relevant  elements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EF3D2D-682E-D9A1-9347-8595C629ABD3}"/>
              </a:ext>
            </a:extLst>
          </p:cNvPr>
          <p:cNvSpPr txBox="1"/>
          <p:nvPr/>
        </p:nvSpPr>
        <p:spPr>
          <a:xfrm>
            <a:off x="2007220" y="5943600"/>
            <a:ext cx="196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retrieved elements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167C3D8-A46D-09D5-E084-287432821DA2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2988354" y="5088382"/>
            <a:ext cx="188560" cy="85521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48739DF-22F9-56FA-6BB4-5535A69031D2}"/>
              </a:ext>
            </a:extLst>
          </p:cNvPr>
          <p:cNvSpPr txBox="1"/>
          <p:nvPr/>
        </p:nvSpPr>
        <p:spPr>
          <a:xfrm>
            <a:off x="7022403" y="2042624"/>
            <a:ext cx="1201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Precision =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33B2CB6-9DCC-0114-60BB-AE76BD901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071" y="2348625"/>
            <a:ext cx="566854" cy="501805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D32BF7C-B34E-C4BC-8F23-32ADA324C777}"/>
              </a:ext>
            </a:extLst>
          </p:cNvPr>
          <p:cNvCxnSpPr/>
          <p:nvPr/>
        </p:nvCxnSpPr>
        <p:spPr>
          <a:xfrm>
            <a:off x="8309658" y="2227290"/>
            <a:ext cx="1113119" cy="1732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885013A1-375F-EA75-1E67-5AD5F9D40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5422" y="1614846"/>
            <a:ext cx="413630" cy="54976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F66055A-99D3-5343-BB4F-A0E439793A2B}"/>
              </a:ext>
            </a:extLst>
          </p:cNvPr>
          <p:cNvSpPr txBox="1"/>
          <p:nvPr/>
        </p:nvSpPr>
        <p:spPr>
          <a:xfrm>
            <a:off x="6690858" y="1141508"/>
            <a:ext cx="3946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many retrieved items are relevant?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C7B3D03-C4F7-DC89-F51B-D1FC6B2A8F51}"/>
              </a:ext>
            </a:extLst>
          </p:cNvPr>
          <p:cNvCxnSpPr/>
          <p:nvPr/>
        </p:nvCxnSpPr>
        <p:spPr>
          <a:xfrm>
            <a:off x="6646787" y="3480548"/>
            <a:ext cx="4651525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885BE06-9DE2-54E7-7013-05260405D0E3}"/>
              </a:ext>
            </a:extLst>
          </p:cNvPr>
          <p:cNvSpPr txBox="1"/>
          <p:nvPr/>
        </p:nvSpPr>
        <p:spPr>
          <a:xfrm>
            <a:off x="6827685" y="3704423"/>
            <a:ext cx="3946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many relevant items are retrieved?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C054E88-DDB3-61D2-269C-3761A243B8BC}"/>
              </a:ext>
            </a:extLst>
          </p:cNvPr>
          <p:cNvSpPr txBox="1"/>
          <p:nvPr/>
        </p:nvSpPr>
        <p:spPr>
          <a:xfrm>
            <a:off x="7160164" y="4549859"/>
            <a:ext cx="901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Recall =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8D3D6F4-20BA-BD46-DDBE-01BBA7BB00EB}"/>
              </a:ext>
            </a:extLst>
          </p:cNvPr>
          <p:cNvCxnSpPr>
            <a:cxnSpLocks/>
          </p:cNvCxnSpPr>
          <p:nvPr/>
        </p:nvCxnSpPr>
        <p:spPr>
          <a:xfrm>
            <a:off x="8139357" y="4720892"/>
            <a:ext cx="934678" cy="2615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75C3E16C-B3D8-929B-56F5-40C5B9CCB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5121" y="4108448"/>
            <a:ext cx="347322" cy="54976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C6A1402-C5E4-4CBC-640D-B9DC93FFFD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0238" y="4852002"/>
            <a:ext cx="332915" cy="505247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4C240FF-B8C8-9D38-143C-5063F40B1CD9}"/>
              </a:ext>
            </a:extLst>
          </p:cNvPr>
          <p:cNvSpPr/>
          <p:nvPr/>
        </p:nvSpPr>
        <p:spPr>
          <a:xfrm>
            <a:off x="1354375" y="3649635"/>
            <a:ext cx="137160" cy="1600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33E245C-EC10-EC71-5D07-DDFC91E8EF25}"/>
                  </a:ext>
                </a:extLst>
              </p14:cNvPr>
              <p14:cNvContentPartPr/>
              <p14:nvPr/>
            </p14:nvContentPartPr>
            <p14:xfrm>
              <a:off x="1946483" y="3282846"/>
              <a:ext cx="1688400" cy="3826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33E245C-EC10-EC71-5D07-DDFC91E8EF2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31363" y="3267726"/>
                <a:ext cx="1719000" cy="41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06CF0B1-CA83-2289-D987-A8353A8DE6A4}"/>
                  </a:ext>
                </a:extLst>
              </p14:cNvPr>
              <p14:cNvContentPartPr/>
              <p14:nvPr/>
            </p14:nvContentPartPr>
            <p14:xfrm>
              <a:off x="1110203" y="1214646"/>
              <a:ext cx="1951920" cy="5882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06CF0B1-CA83-2289-D987-A8353A8DE6A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95083" y="1199526"/>
                <a:ext cx="1982520" cy="61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4061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5192F7-43DE-1B0F-B6D9-C1021FDF394C}"/>
              </a:ext>
            </a:extLst>
          </p:cNvPr>
          <p:cNvSpPr/>
          <p:nvPr/>
        </p:nvSpPr>
        <p:spPr>
          <a:xfrm>
            <a:off x="3617259" y="1214719"/>
            <a:ext cx="2796988" cy="4531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123884-B8F1-8B12-5E11-E0492905CB58}"/>
              </a:ext>
            </a:extLst>
          </p:cNvPr>
          <p:cNvSpPr/>
          <p:nvPr/>
        </p:nvSpPr>
        <p:spPr>
          <a:xfrm>
            <a:off x="820272" y="1214719"/>
            <a:ext cx="2796988" cy="4531659"/>
          </a:xfrm>
          <a:prstGeom prst="rect">
            <a:avLst/>
          </a:prstGeom>
          <a:solidFill>
            <a:srgbClr val="EDA9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518BDD4-7B4F-D0CF-2F5D-E4BC1F209169}"/>
              </a:ext>
            </a:extLst>
          </p:cNvPr>
          <p:cNvSpPr/>
          <p:nvPr/>
        </p:nvSpPr>
        <p:spPr>
          <a:xfrm>
            <a:off x="1990164" y="1951132"/>
            <a:ext cx="3348318" cy="3267635"/>
          </a:xfrm>
          <a:prstGeom prst="ellipse">
            <a:avLst/>
          </a:prstGeom>
          <a:solidFill>
            <a:srgbClr val="FFF2CC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971EF4-9249-764B-8B02-A534906B8AB1}"/>
              </a:ext>
            </a:extLst>
          </p:cNvPr>
          <p:cNvSpPr/>
          <p:nvPr/>
        </p:nvSpPr>
        <p:spPr>
          <a:xfrm>
            <a:off x="1896035" y="1951132"/>
            <a:ext cx="1721224" cy="3267635"/>
          </a:xfrm>
          <a:custGeom>
            <a:avLst/>
            <a:gdLst>
              <a:gd name="connsiteX0" fmla="*/ 1546412 w 1546412"/>
              <a:gd name="connsiteY0" fmla="*/ 0 h 3255046"/>
              <a:gd name="connsiteX1" fmla="*/ 1546412 w 1546412"/>
              <a:gd name="connsiteY1" fmla="*/ 3255046 h 3255046"/>
              <a:gd name="connsiteX2" fmla="*/ 1502986 w 1546412"/>
              <a:gd name="connsiteY2" fmla="*/ 3252906 h 3255046"/>
              <a:gd name="connsiteX3" fmla="*/ 0 w 1546412"/>
              <a:gd name="connsiteY3" fmla="*/ 1627523 h 3255046"/>
              <a:gd name="connsiteX4" fmla="*/ 1502986 w 1546412"/>
              <a:gd name="connsiteY4" fmla="*/ 2140 h 3255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6412" h="3255046">
                <a:moveTo>
                  <a:pt x="1546412" y="0"/>
                </a:moveTo>
                <a:lnTo>
                  <a:pt x="1546412" y="3255046"/>
                </a:lnTo>
                <a:lnTo>
                  <a:pt x="1502986" y="3252906"/>
                </a:lnTo>
                <a:cubicBezTo>
                  <a:pt x="658782" y="3169238"/>
                  <a:pt x="0" y="2473460"/>
                  <a:pt x="0" y="1627523"/>
                </a:cubicBezTo>
                <a:cubicBezTo>
                  <a:pt x="0" y="781586"/>
                  <a:pt x="658782" y="85808"/>
                  <a:pt x="1502986" y="2140"/>
                </a:cubicBezTo>
                <a:close/>
              </a:path>
            </a:pathLst>
          </a:custGeom>
          <a:solidFill>
            <a:srgbClr val="CF7D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42DF509-AE38-A0A1-C62E-FA602D5B8CC2}"/>
              </a:ext>
            </a:extLst>
          </p:cNvPr>
          <p:cNvSpPr/>
          <p:nvPr/>
        </p:nvSpPr>
        <p:spPr>
          <a:xfrm>
            <a:off x="2541494" y="3089687"/>
            <a:ext cx="137160" cy="1600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08E5DF-0BAB-5785-692E-4D2ADE08615F}"/>
              </a:ext>
            </a:extLst>
          </p:cNvPr>
          <p:cNvSpPr/>
          <p:nvPr/>
        </p:nvSpPr>
        <p:spPr>
          <a:xfrm>
            <a:off x="3161404" y="3747610"/>
            <a:ext cx="137160" cy="1600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0748516-A72D-AE5E-6492-FCF610045CE4}"/>
              </a:ext>
            </a:extLst>
          </p:cNvPr>
          <p:cNvSpPr/>
          <p:nvPr/>
        </p:nvSpPr>
        <p:spPr>
          <a:xfrm>
            <a:off x="2541494" y="3859308"/>
            <a:ext cx="137160" cy="1600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2B97FC9-4466-8A6B-3DD9-7567334B9229}"/>
              </a:ext>
            </a:extLst>
          </p:cNvPr>
          <p:cNvSpPr/>
          <p:nvPr/>
        </p:nvSpPr>
        <p:spPr>
          <a:xfrm>
            <a:off x="4414782" y="3123645"/>
            <a:ext cx="137160" cy="16002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4DCA22D-F022-4E50-9EAC-3962D208CA73}"/>
              </a:ext>
            </a:extLst>
          </p:cNvPr>
          <p:cNvSpPr/>
          <p:nvPr/>
        </p:nvSpPr>
        <p:spPr>
          <a:xfrm>
            <a:off x="4100009" y="3995645"/>
            <a:ext cx="137160" cy="16002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371F9CC-EEB3-3C2A-0F74-128C84234650}"/>
              </a:ext>
            </a:extLst>
          </p:cNvPr>
          <p:cNvSpPr/>
          <p:nvPr/>
        </p:nvSpPr>
        <p:spPr>
          <a:xfrm>
            <a:off x="5663577" y="2311602"/>
            <a:ext cx="137160" cy="16002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7FB41B-4D23-E956-DC86-73A5D99ED9DF}"/>
              </a:ext>
            </a:extLst>
          </p:cNvPr>
          <p:cNvSpPr/>
          <p:nvPr/>
        </p:nvSpPr>
        <p:spPr>
          <a:xfrm>
            <a:off x="5526417" y="3169697"/>
            <a:ext cx="137160" cy="16002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3A5495E-DCE3-49B5-3189-F7F7AEB71FA5}"/>
              </a:ext>
            </a:extLst>
          </p:cNvPr>
          <p:cNvSpPr/>
          <p:nvPr/>
        </p:nvSpPr>
        <p:spPr>
          <a:xfrm>
            <a:off x="4810013" y="1734686"/>
            <a:ext cx="137160" cy="16002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F929C32-AE01-B791-18FA-8F6DD2B2D710}"/>
              </a:ext>
            </a:extLst>
          </p:cNvPr>
          <p:cNvSpPr/>
          <p:nvPr/>
        </p:nvSpPr>
        <p:spPr>
          <a:xfrm>
            <a:off x="6027420" y="4155665"/>
            <a:ext cx="137160" cy="16002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EDCC3C-1612-9D95-F785-9B7377CCE22B}"/>
              </a:ext>
            </a:extLst>
          </p:cNvPr>
          <p:cNvSpPr txBox="1"/>
          <p:nvPr/>
        </p:nvSpPr>
        <p:spPr>
          <a:xfrm>
            <a:off x="2045665" y="3335091"/>
            <a:ext cx="1721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BC5443-20AD-6D32-2F9E-5797FCCF6D51}"/>
              </a:ext>
            </a:extLst>
          </p:cNvPr>
          <p:cNvSpPr txBox="1"/>
          <p:nvPr/>
        </p:nvSpPr>
        <p:spPr>
          <a:xfrm>
            <a:off x="959914" y="1362636"/>
            <a:ext cx="233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 Negatives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276B47-D780-A129-F367-F7A60A9726A4}"/>
              </a:ext>
            </a:extLst>
          </p:cNvPr>
          <p:cNvSpPr txBox="1"/>
          <p:nvPr/>
        </p:nvSpPr>
        <p:spPr>
          <a:xfrm>
            <a:off x="3672760" y="3387722"/>
            <a:ext cx="1721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 Positives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B594A9-3B6F-F597-635A-671184C8CE5B}"/>
              </a:ext>
            </a:extLst>
          </p:cNvPr>
          <p:cNvSpPr txBox="1"/>
          <p:nvPr/>
        </p:nvSpPr>
        <p:spPr>
          <a:xfrm>
            <a:off x="4057605" y="1332889"/>
            <a:ext cx="233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F66055A-99D3-5343-BB4F-A0E439793A2B}"/>
              </a:ext>
            </a:extLst>
          </p:cNvPr>
          <p:cNvSpPr txBox="1"/>
          <p:nvPr/>
        </p:nvSpPr>
        <p:spPr>
          <a:xfrm>
            <a:off x="6668106" y="930478"/>
            <a:ext cx="4008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Measures the proportion of actual positive cases (cancer present) that were correctly identified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C7B3D03-C4F7-DC89-F51B-D1FC6B2A8F51}"/>
              </a:ext>
            </a:extLst>
          </p:cNvPr>
          <p:cNvCxnSpPr/>
          <p:nvPr/>
        </p:nvCxnSpPr>
        <p:spPr>
          <a:xfrm>
            <a:off x="6594235" y="3261841"/>
            <a:ext cx="4651525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885BE06-9DE2-54E7-7013-05260405D0E3}"/>
              </a:ext>
            </a:extLst>
          </p:cNvPr>
          <p:cNvSpPr txBox="1"/>
          <p:nvPr/>
        </p:nvSpPr>
        <p:spPr>
          <a:xfrm>
            <a:off x="6775875" y="3309590"/>
            <a:ext cx="3661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Measures the proportion of actual negative cases (no cancer) that were incorrectly identified as positive.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C054E88-DDB3-61D2-269C-3761A243B8BC}"/>
              </a:ext>
            </a:extLst>
          </p:cNvPr>
          <p:cNvSpPr txBox="1"/>
          <p:nvPr/>
        </p:nvSpPr>
        <p:spPr>
          <a:xfrm>
            <a:off x="7160164" y="4549859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FPR =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8D3D6F4-20BA-BD46-DDBE-01BBA7BB00EB}"/>
              </a:ext>
            </a:extLst>
          </p:cNvPr>
          <p:cNvCxnSpPr>
            <a:cxnSpLocks/>
          </p:cNvCxnSpPr>
          <p:nvPr/>
        </p:nvCxnSpPr>
        <p:spPr>
          <a:xfrm>
            <a:off x="8139357" y="4720892"/>
            <a:ext cx="934678" cy="2615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04C240FF-B8C8-9D38-143C-5063F40B1CD9}"/>
              </a:ext>
            </a:extLst>
          </p:cNvPr>
          <p:cNvSpPr/>
          <p:nvPr/>
        </p:nvSpPr>
        <p:spPr>
          <a:xfrm>
            <a:off x="1354375" y="3649635"/>
            <a:ext cx="137160" cy="1600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02399F-6E49-9F02-A98D-E4D6B5ACCA3D}"/>
              </a:ext>
            </a:extLst>
          </p:cNvPr>
          <p:cNvSpPr txBox="1"/>
          <p:nvPr/>
        </p:nvSpPr>
        <p:spPr>
          <a:xfrm>
            <a:off x="7175930" y="225335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TPR  =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BC5FB12-B7BC-34D4-D6D5-55989564E943}"/>
              </a:ext>
            </a:extLst>
          </p:cNvPr>
          <p:cNvCxnSpPr>
            <a:cxnSpLocks/>
          </p:cNvCxnSpPr>
          <p:nvPr/>
        </p:nvCxnSpPr>
        <p:spPr>
          <a:xfrm>
            <a:off x="8155123" y="2424389"/>
            <a:ext cx="934678" cy="2615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0DABDA8-C705-11A8-ED2A-797B5ACF2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0887" y="1811945"/>
            <a:ext cx="347322" cy="5497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3085F2-045A-62E0-8499-DB81E38D3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6004" y="2555499"/>
            <a:ext cx="332915" cy="5052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F0F65F-2B01-1DA3-1571-30D8F1612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8501509" y="4179673"/>
            <a:ext cx="270718" cy="4879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C34DC3-0296-1CC2-77FA-4D3CBB2A4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8472694" y="4919191"/>
            <a:ext cx="299533" cy="48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63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123884-B8F1-8B12-5E11-E0492905CB58}"/>
              </a:ext>
            </a:extLst>
          </p:cNvPr>
          <p:cNvSpPr/>
          <p:nvPr/>
        </p:nvSpPr>
        <p:spPr>
          <a:xfrm>
            <a:off x="820271" y="1089212"/>
            <a:ext cx="5661211" cy="4531659"/>
          </a:xfrm>
          <a:prstGeom prst="rect">
            <a:avLst/>
          </a:prstGeom>
          <a:solidFill>
            <a:srgbClr val="CF7DC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recision and recall - Wikipedia">
            <a:extLst>
              <a:ext uri="{FF2B5EF4-FFF2-40B4-BE49-F238E27FC236}">
                <a16:creationId xmlns:a16="http://schemas.microsoft.com/office/drawing/2014/main" id="{9650E0BD-5948-F272-D019-AE0754F17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170" y="737359"/>
            <a:ext cx="2959559" cy="538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518BDD4-7B4F-D0CF-2F5D-E4BC1F209169}"/>
              </a:ext>
            </a:extLst>
          </p:cNvPr>
          <p:cNvSpPr/>
          <p:nvPr/>
        </p:nvSpPr>
        <p:spPr>
          <a:xfrm>
            <a:off x="1990164" y="1825625"/>
            <a:ext cx="3348318" cy="326763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971EF4-9249-764B-8B02-A534906B8AB1}"/>
              </a:ext>
            </a:extLst>
          </p:cNvPr>
          <p:cNvSpPr/>
          <p:nvPr/>
        </p:nvSpPr>
        <p:spPr>
          <a:xfrm>
            <a:off x="1896035" y="1825625"/>
            <a:ext cx="1721224" cy="3267635"/>
          </a:xfrm>
          <a:custGeom>
            <a:avLst/>
            <a:gdLst>
              <a:gd name="connsiteX0" fmla="*/ 1546412 w 1546412"/>
              <a:gd name="connsiteY0" fmla="*/ 0 h 3255046"/>
              <a:gd name="connsiteX1" fmla="*/ 1546412 w 1546412"/>
              <a:gd name="connsiteY1" fmla="*/ 3255046 h 3255046"/>
              <a:gd name="connsiteX2" fmla="*/ 1502986 w 1546412"/>
              <a:gd name="connsiteY2" fmla="*/ 3252906 h 3255046"/>
              <a:gd name="connsiteX3" fmla="*/ 0 w 1546412"/>
              <a:gd name="connsiteY3" fmla="*/ 1627523 h 3255046"/>
              <a:gd name="connsiteX4" fmla="*/ 1502986 w 1546412"/>
              <a:gd name="connsiteY4" fmla="*/ 2140 h 3255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6412" h="3255046">
                <a:moveTo>
                  <a:pt x="1546412" y="0"/>
                </a:moveTo>
                <a:lnTo>
                  <a:pt x="1546412" y="3255046"/>
                </a:lnTo>
                <a:lnTo>
                  <a:pt x="1502986" y="3252906"/>
                </a:lnTo>
                <a:cubicBezTo>
                  <a:pt x="658782" y="3169238"/>
                  <a:pt x="0" y="2473460"/>
                  <a:pt x="0" y="1627523"/>
                </a:cubicBezTo>
                <a:cubicBezTo>
                  <a:pt x="0" y="781586"/>
                  <a:pt x="658782" y="85808"/>
                  <a:pt x="1502986" y="2140"/>
                </a:cubicBezTo>
                <a:close/>
              </a:path>
            </a:pathLst>
          </a:custGeom>
          <a:solidFill>
            <a:srgbClr val="EDAB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752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B8F17-84AD-46EB-8173-6D79AB84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ROC Curve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90A2A-4481-29BD-B696-E838920A5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b="0" i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An </a:t>
            </a:r>
            <a:r>
              <a:rPr lang="en-US" b="1" i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ROC curve</a:t>
            </a:r>
            <a:r>
              <a:rPr lang="en-US" b="0" i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 (</a:t>
            </a:r>
            <a:r>
              <a:rPr lang="en-US" b="1" i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receiver operating characteristic curve</a:t>
            </a:r>
            <a:r>
              <a:rPr lang="en-US" b="0" i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) is a graph showing the performance of a classification model at all classification thresholds. This curve plots two parameters:</a:t>
            </a:r>
          </a:p>
          <a:p>
            <a:pPr lvl="1"/>
            <a:r>
              <a:rPr lang="en-US" b="0" i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True Positive Rate: </a:t>
            </a:r>
          </a:p>
          <a:p>
            <a:pPr lvl="1"/>
            <a:r>
              <a:rPr lang="en-US" b="0" i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False Positive Rate</a:t>
            </a:r>
          </a:p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4806753-69B6-2299-B1A2-D93663CA1BD1}"/>
                  </a:ext>
                </a:extLst>
              </p14:cNvPr>
              <p14:cNvContentPartPr/>
              <p14:nvPr/>
            </p14:nvContentPartPr>
            <p14:xfrm>
              <a:off x="4154003" y="2248566"/>
              <a:ext cx="4114800" cy="47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4806753-69B6-2299-B1A2-D93663CA1BD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33843" y="2228046"/>
                <a:ext cx="415548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2E9CAF6-D184-3AE5-D538-07F0FB516139}"/>
                  </a:ext>
                </a:extLst>
              </p14:cNvPr>
              <p14:cNvContentPartPr/>
              <p14:nvPr/>
            </p14:nvContentPartPr>
            <p14:xfrm>
              <a:off x="4327163" y="3088086"/>
              <a:ext cx="31680" cy="2419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2E9CAF6-D184-3AE5-D538-07F0FB51613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12043" y="3072966"/>
                <a:ext cx="6228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DB4874-D8D5-642F-34F6-C710251FAC8C}"/>
                  </a:ext>
                </a:extLst>
              </p14:cNvPr>
              <p14:cNvContentPartPr/>
              <p14:nvPr/>
            </p14:nvContentPartPr>
            <p14:xfrm>
              <a:off x="4322123" y="2993766"/>
              <a:ext cx="210240" cy="3286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4DB4874-D8D5-642F-34F6-C710251FAC8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06643" y="2978646"/>
                <a:ext cx="24084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E6FE15E-5AB4-8B0F-0CCA-5F7B627243E8}"/>
                  </a:ext>
                </a:extLst>
              </p14:cNvPr>
              <p14:cNvContentPartPr/>
              <p14:nvPr/>
            </p14:nvContentPartPr>
            <p14:xfrm>
              <a:off x="4563323" y="3130206"/>
              <a:ext cx="152640" cy="1526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E6FE15E-5AB4-8B0F-0CCA-5F7B627243E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48203" y="3115086"/>
                <a:ext cx="18288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41D08F-3D1C-3784-FC10-5EAD8B4B8083}"/>
                  </a:ext>
                </a:extLst>
              </p14:cNvPr>
              <p14:cNvContentPartPr/>
              <p14:nvPr/>
            </p14:nvContentPartPr>
            <p14:xfrm>
              <a:off x="4736483" y="3111486"/>
              <a:ext cx="120960" cy="1972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41D08F-3D1C-3784-FC10-5EAD8B4B808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21363" y="3096366"/>
                <a:ext cx="15156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6F6D458-6FAB-363C-84EA-262FE1E2C58E}"/>
                  </a:ext>
                </a:extLst>
              </p14:cNvPr>
              <p14:cNvContentPartPr/>
              <p14:nvPr/>
            </p14:nvContentPartPr>
            <p14:xfrm>
              <a:off x="4846643" y="2999526"/>
              <a:ext cx="409680" cy="2516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6F6D458-6FAB-363C-84EA-262FE1E2C58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31523" y="2984406"/>
                <a:ext cx="44028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9B4E102-BBF6-0740-E0DF-9E57DD0CB521}"/>
                  </a:ext>
                </a:extLst>
              </p14:cNvPr>
              <p14:cNvContentPartPr/>
              <p14:nvPr/>
            </p14:nvContentPartPr>
            <p14:xfrm>
              <a:off x="5198363" y="2959206"/>
              <a:ext cx="73800" cy="3337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9B4E102-BBF6-0740-E0DF-9E57DD0CB52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83243" y="2944086"/>
                <a:ext cx="104400" cy="36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7230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66AA9-F442-2CA0-1DC9-0C0C65CDE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18" y="558753"/>
            <a:ext cx="11130741" cy="850878"/>
          </a:xfrm>
        </p:spPr>
        <p:txBody>
          <a:bodyPr/>
          <a:lstStyle/>
          <a:p>
            <a:r>
              <a:rPr lang="en-US"/>
              <a:t>Good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A21813-6383-1DB2-67E4-9D1E2C741DE3}"/>
              </a:ext>
            </a:extLst>
          </p:cNvPr>
          <p:cNvSpPr/>
          <p:nvPr/>
        </p:nvSpPr>
        <p:spPr>
          <a:xfrm rot="5400000">
            <a:off x="28257" y="3877966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EF88C1-90FC-F940-A88B-F86AE12CDA0C}"/>
              </a:ext>
            </a:extLst>
          </p:cNvPr>
          <p:cNvSpPr txBox="1"/>
          <p:nvPr/>
        </p:nvSpPr>
        <p:spPr>
          <a:xfrm>
            <a:off x="4457447" y="1731307"/>
            <a:ext cx="3285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Output of our Prediction Model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BBF2E3-9CE8-A7B9-B305-D2BF0BEB9CD5}"/>
              </a:ext>
            </a:extLst>
          </p:cNvPr>
          <p:cNvSpPr txBox="1"/>
          <p:nvPr/>
        </p:nvSpPr>
        <p:spPr>
          <a:xfrm>
            <a:off x="311478" y="4607356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9C497F-93F5-51BF-FFE8-5160FD3B5FE9}"/>
              </a:ext>
            </a:extLst>
          </p:cNvPr>
          <p:cNvSpPr txBox="1"/>
          <p:nvPr/>
        </p:nvSpPr>
        <p:spPr>
          <a:xfrm>
            <a:off x="11263800" y="4534981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1.0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E918A2E-BBC0-F26D-71EA-0C2C8BEF1EC6}"/>
              </a:ext>
            </a:extLst>
          </p:cNvPr>
          <p:cNvGrpSpPr/>
          <p:nvPr/>
        </p:nvGrpSpPr>
        <p:grpSpPr>
          <a:xfrm>
            <a:off x="751302" y="3460627"/>
            <a:ext cx="4956413" cy="419218"/>
            <a:chOff x="1016000" y="3460627"/>
            <a:chExt cx="4956413" cy="41921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2AB2A5-C113-5F27-B546-32B26747FC22}"/>
                </a:ext>
              </a:extLst>
            </p:cNvPr>
            <p:cNvSpPr txBox="1"/>
            <p:nvPr/>
          </p:nvSpPr>
          <p:spPr>
            <a:xfrm>
              <a:off x="1016000" y="3492500"/>
              <a:ext cx="348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N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D504514-803B-97F7-1F44-1A472FB4B917}"/>
                </a:ext>
              </a:extLst>
            </p:cNvPr>
            <p:cNvSpPr txBox="1"/>
            <p:nvPr/>
          </p:nvSpPr>
          <p:spPr>
            <a:xfrm>
              <a:off x="2311015" y="3492500"/>
              <a:ext cx="348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N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855B8A2-8CD5-7E06-ADF8-3983C4AC4ECD}"/>
                </a:ext>
              </a:extLst>
            </p:cNvPr>
            <p:cNvSpPr txBox="1"/>
            <p:nvPr/>
          </p:nvSpPr>
          <p:spPr>
            <a:xfrm>
              <a:off x="3390373" y="3492500"/>
              <a:ext cx="348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N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91009E3-EC3C-1D02-A6F4-E87F597798F0}"/>
                </a:ext>
              </a:extLst>
            </p:cNvPr>
            <p:cNvSpPr txBox="1"/>
            <p:nvPr/>
          </p:nvSpPr>
          <p:spPr>
            <a:xfrm>
              <a:off x="4514983" y="3510513"/>
              <a:ext cx="348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N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A7526D3-3347-F076-6BA5-6251354DE49F}"/>
                </a:ext>
              </a:extLst>
            </p:cNvPr>
            <p:cNvSpPr txBox="1"/>
            <p:nvPr/>
          </p:nvSpPr>
          <p:spPr>
            <a:xfrm>
              <a:off x="5624241" y="3460627"/>
              <a:ext cx="348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0DC0195-F365-930E-7F5A-3FE767E02D0D}"/>
              </a:ext>
            </a:extLst>
          </p:cNvPr>
          <p:cNvGrpSpPr/>
          <p:nvPr/>
        </p:nvGrpSpPr>
        <p:grpSpPr>
          <a:xfrm>
            <a:off x="6492697" y="3505067"/>
            <a:ext cx="4614323" cy="401697"/>
            <a:chOff x="1138320" y="3418290"/>
            <a:chExt cx="4614323" cy="401697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86209AF-DB11-6ED4-227B-1247F37604DF}"/>
                </a:ext>
              </a:extLst>
            </p:cNvPr>
            <p:cNvSpPr txBox="1"/>
            <p:nvPr/>
          </p:nvSpPr>
          <p:spPr>
            <a:xfrm>
              <a:off x="1138320" y="3432819"/>
              <a:ext cx="348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27D96E2-7404-EBC9-7879-48FAAC0CEB8B}"/>
                </a:ext>
              </a:extLst>
            </p:cNvPr>
            <p:cNvSpPr txBox="1"/>
            <p:nvPr/>
          </p:nvSpPr>
          <p:spPr>
            <a:xfrm>
              <a:off x="2309388" y="3418290"/>
              <a:ext cx="348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056070C-F9C4-5108-A84C-7FB1A4312CF7}"/>
                </a:ext>
              </a:extLst>
            </p:cNvPr>
            <p:cNvSpPr txBox="1"/>
            <p:nvPr/>
          </p:nvSpPr>
          <p:spPr>
            <a:xfrm>
              <a:off x="3308721" y="3450655"/>
              <a:ext cx="348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8A152B8-B751-4FF4-1EE9-28A194076B4D}"/>
                </a:ext>
              </a:extLst>
            </p:cNvPr>
            <p:cNvSpPr txBox="1"/>
            <p:nvPr/>
          </p:nvSpPr>
          <p:spPr>
            <a:xfrm>
              <a:off x="4381309" y="3421762"/>
              <a:ext cx="348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384352B-0BE6-673C-9A12-AC4F6766979C}"/>
                </a:ext>
              </a:extLst>
            </p:cNvPr>
            <p:cNvSpPr txBox="1"/>
            <p:nvPr/>
          </p:nvSpPr>
          <p:spPr>
            <a:xfrm>
              <a:off x="5404471" y="3432819"/>
              <a:ext cx="348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243E2CC5-2DF5-0ADD-02E1-4C44312ED7C7}"/>
              </a:ext>
            </a:extLst>
          </p:cNvPr>
          <p:cNvSpPr/>
          <p:nvPr/>
        </p:nvSpPr>
        <p:spPr>
          <a:xfrm rot="5400000">
            <a:off x="11092725" y="3878487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BF7D410-F216-D756-107E-56CB1DCBA151}"/>
              </a:ext>
            </a:extLst>
          </p:cNvPr>
          <p:cNvSpPr/>
          <p:nvPr/>
        </p:nvSpPr>
        <p:spPr>
          <a:xfrm rot="5400000">
            <a:off x="1472981" y="3836404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FA511D3-BB3F-1B42-698C-E336C4A385D4}"/>
              </a:ext>
            </a:extLst>
          </p:cNvPr>
          <p:cNvSpPr/>
          <p:nvPr/>
        </p:nvSpPr>
        <p:spPr>
          <a:xfrm rot="5400000">
            <a:off x="2592334" y="3836404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8675534-58DC-E4D8-6370-5F93DC3F8F68}"/>
              </a:ext>
            </a:extLst>
          </p:cNvPr>
          <p:cNvSpPr/>
          <p:nvPr/>
        </p:nvSpPr>
        <p:spPr>
          <a:xfrm>
            <a:off x="539626" y="3827556"/>
            <a:ext cx="10972800" cy="640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119D40F-4A3C-29CD-AC89-3B027471743E}"/>
              </a:ext>
            </a:extLst>
          </p:cNvPr>
          <p:cNvSpPr/>
          <p:nvPr/>
        </p:nvSpPr>
        <p:spPr>
          <a:xfrm rot="5400000">
            <a:off x="3711687" y="3836404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093A159-2658-D891-CBA6-12D858D6DA94}"/>
              </a:ext>
            </a:extLst>
          </p:cNvPr>
          <p:cNvSpPr/>
          <p:nvPr/>
        </p:nvSpPr>
        <p:spPr>
          <a:xfrm rot="5400000">
            <a:off x="4831040" y="3836404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2A87705-37B6-97D6-C3F6-54DD9154A1FA}"/>
              </a:ext>
            </a:extLst>
          </p:cNvPr>
          <p:cNvSpPr/>
          <p:nvPr/>
        </p:nvSpPr>
        <p:spPr>
          <a:xfrm rot="5400000">
            <a:off x="5950393" y="3836404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44C94D7-FCB8-38DB-37E3-63CB8062DE69}"/>
              </a:ext>
            </a:extLst>
          </p:cNvPr>
          <p:cNvSpPr/>
          <p:nvPr/>
        </p:nvSpPr>
        <p:spPr>
          <a:xfrm rot="5400000">
            <a:off x="7069746" y="3836404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01D80B5-C65B-7F66-DA20-914B61E0F3C9}"/>
              </a:ext>
            </a:extLst>
          </p:cNvPr>
          <p:cNvSpPr/>
          <p:nvPr/>
        </p:nvSpPr>
        <p:spPr>
          <a:xfrm rot="5400000">
            <a:off x="8189099" y="3836404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F8300E2-C099-D4F9-0225-213B1EEA16D7}"/>
              </a:ext>
            </a:extLst>
          </p:cNvPr>
          <p:cNvSpPr/>
          <p:nvPr/>
        </p:nvSpPr>
        <p:spPr>
          <a:xfrm rot="5400000">
            <a:off x="9308452" y="3836404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DCBE5AE-C26B-BD09-7D97-0E83CD0184F0}"/>
              </a:ext>
            </a:extLst>
          </p:cNvPr>
          <p:cNvSpPr/>
          <p:nvPr/>
        </p:nvSpPr>
        <p:spPr>
          <a:xfrm rot="5400000">
            <a:off x="10427805" y="3836404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429925B-DCFF-E96C-CEE5-EFB952E996FB}"/>
              </a:ext>
            </a:extLst>
          </p:cNvPr>
          <p:cNvSpPr txBox="1"/>
          <p:nvPr/>
        </p:nvSpPr>
        <p:spPr>
          <a:xfrm>
            <a:off x="1503336" y="4107051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0.1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FAC475-7B7C-2B7B-C706-BF41C4323A25}"/>
              </a:ext>
            </a:extLst>
          </p:cNvPr>
          <p:cNvSpPr txBox="1"/>
          <p:nvPr/>
        </p:nvSpPr>
        <p:spPr>
          <a:xfrm>
            <a:off x="2479730" y="4091555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0.2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D26CA1C-4080-7EEC-EAF0-341FCDD540FA}"/>
              </a:ext>
            </a:extLst>
          </p:cNvPr>
          <p:cNvSpPr txBox="1"/>
          <p:nvPr/>
        </p:nvSpPr>
        <p:spPr>
          <a:xfrm>
            <a:off x="3599480" y="4091555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0.3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16E40DA-7526-04ED-7EBC-F334B9C971D0}"/>
              </a:ext>
            </a:extLst>
          </p:cNvPr>
          <p:cNvSpPr txBox="1"/>
          <p:nvPr/>
        </p:nvSpPr>
        <p:spPr>
          <a:xfrm>
            <a:off x="4659852" y="4091555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0.4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27943F8-6A6B-B727-8C2B-22C871E7A068}"/>
              </a:ext>
            </a:extLst>
          </p:cNvPr>
          <p:cNvSpPr txBox="1"/>
          <p:nvPr/>
        </p:nvSpPr>
        <p:spPr>
          <a:xfrm>
            <a:off x="5804053" y="4165640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0.5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A38BF57-107E-5CF9-5D7C-4F2FED17C721}"/>
              </a:ext>
            </a:extLst>
          </p:cNvPr>
          <p:cNvSpPr txBox="1"/>
          <p:nvPr/>
        </p:nvSpPr>
        <p:spPr>
          <a:xfrm>
            <a:off x="6848569" y="4165640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0.6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166ACF0-CD97-944F-A417-8957DF9EECC4}"/>
              </a:ext>
            </a:extLst>
          </p:cNvPr>
          <p:cNvSpPr txBox="1"/>
          <p:nvPr/>
        </p:nvSpPr>
        <p:spPr>
          <a:xfrm>
            <a:off x="7983364" y="4151522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0.7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09A50D7-0292-B13C-0F81-145398CCFB6C}"/>
              </a:ext>
            </a:extLst>
          </p:cNvPr>
          <p:cNvSpPr txBox="1"/>
          <p:nvPr/>
        </p:nvSpPr>
        <p:spPr>
          <a:xfrm>
            <a:off x="9160819" y="4196888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0.8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DB5F897-2BC9-7072-259C-E9B1087CB781}"/>
              </a:ext>
            </a:extLst>
          </p:cNvPr>
          <p:cNvSpPr txBox="1"/>
          <p:nvPr/>
        </p:nvSpPr>
        <p:spPr>
          <a:xfrm>
            <a:off x="10315689" y="4225781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0.9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E1E4E2-A016-382C-72B8-42F7848C4CEB}"/>
              </a:ext>
            </a:extLst>
          </p:cNvPr>
          <p:cNvSpPr txBox="1"/>
          <p:nvPr/>
        </p:nvSpPr>
        <p:spPr>
          <a:xfrm>
            <a:off x="3299761" y="5083629"/>
            <a:ext cx="736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Predicted Risk of Cancer (in probability)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F4C6F92-8313-D862-4893-CAAE0B845D25}"/>
              </a:ext>
            </a:extLst>
          </p:cNvPr>
          <p:cNvGrpSpPr/>
          <p:nvPr/>
        </p:nvGrpSpPr>
        <p:grpSpPr>
          <a:xfrm>
            <a:off x="505928" y="2424449"/>
            <a:ext cx="898003" cy="731520"/>
            <a:chOff x="1190943" y="2895908"/>
            <a:chExt cx="898003" cy="73152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A068521-8737-9168-F2EA-89357CBBD795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07E1DE7-0AC6-E0BA-C2B9-1DA4C359A8D8}"/>
                </a:ext>
              </a:extLst>
            </p:cNvPr>
            <p:cNvSpPr txBox="1"/>
            <p:nvPr/>
          </p:nvSpPr>
          <p:spPr>
            <a:xfrm>
              <a:off x="1190943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Non-Cancer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7B6C71C-FCA2-97CF-F941-CE58B2CD8AE5}"/>
              </a:ext>
            </a:extLst>
          </p:cNvPr>
          <p:cNvGrpSpPr/>
          <p:nvPr/>
        </p:nvGrpSpPr>
        <p:grpSpPr>
          <a:xfrm>
            <a:off x="3980609" y="2439816"/>
            <a:ext cx="731520" cy="731520"/>
            <a:chOff x="6100442" y="1831430"/>
            <a:chExt cx="731520" cy="73152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8CF9C5A-BE6C-2881-01A9-4B8E1A514555}"/>
                </a:ext>
              </a:extLst>
            </p:cNvPr>
            <p:cNvSpPr/>
            <p:nvPr/>
          </p:nvSpPr>
          <p:spPr>
            <a:xfrm>
              <a:off x="6100442" y="1831430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2BCAB28-C439-7CA3-CD74-56092288A78D}"/>
                </a:ext>
              </a:extLst>
            </p:cNvPr>
            <p:cNvSpPr txBox="1"/>
            <p:nvPr/>
          </p:nvSpPr>
          <p:spPr>
            <a:xfrm>
              <a:off x="6131014" y="2053031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Cancer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161E8A4-CC72-E57B-7BB0-0AC625BCF8D1}"/>
              </a:ext>
            </a:extLst>
          </p:cNvPr>
          <p:cNvGrpSpPr/>
          <p:nvPr/>
        </p:nvGrpSpPr>
        <p:grpSpPr>
          <a:xfrm>
            <a:off x="9501847" y="2424449"/>
            <a:ext cx="731520" cy="731520"/>
            <a:chOff x="6362251" y="1858301"/>
            <a:chExt cx="731520" cy="73152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9B02B37-E431-31D3-E2A5-7CF6932FECDA}"/>
                </a:ext>
              </a:extLst>
            </p:cNvPr>
            <p:cNvSpPr/>
            <p:nvPr/>
          </p:nvSpPr>
          <p:spPr>
            <a:xfrm>
              <a:off x="6362251" y="1858301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20D577-832B-46C2-7188-3E1D29E0871E}"/>
                </a:ext>
              </a:extLst>
            </p:cNvPr>
            <p:cNvSpPr txBox="1"/>
            <p:nvPr/>
          </p:nvSpPr>
          <p:spPr>
            <a:xfrm>
              <a:off x="6362251" y="2114276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Cancer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13C705-AD14-5C5A-8C43-D44E195665BF}"/>
              </a:ext>
            </a:extLst>
          </p:cNvPr>
          <p:cNvGrpSpPr/>
          <p:nvPr/>
        </p:nvGrpSpPr>
        <p:grpSpPr>
          <a:xfrm>
            <a:off x="7377587" y="2452965"/>
            <a:ext cx="731520" cy="731520"/>
            <a:chOff x="6100442" y="1831430"/>
            <a:chExt cx="731520" cy="73152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4A29E3B-D769-944B-E3F1-2E876C22F169}"/>
                </a:ext>
              </a:extLst>
            </p:cNvPr>
            <p:cNvSpPr/>
            <p:nvPr/>
          </p:nvSpPr>
          <p:spPr>
            <a:xfrm>
              <a:off x="6100442" y="1831430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3DFB768-F161-E7C4-C513-04252381E301}"/>
                </a:ext>
              </a:extLst>
            </p:cNvPr>
            <p:cNvSpPr txBox="1"/>
            <p:nvPr/>
          </p:nvSpPr>
          <p:spPr>
            <a:xfrm>
              <a:off x="6131014" y="2053031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Cancer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23AF39E-BEA4-7E8F-F9C5-850B50529779}"/>
              </a:ext>
            </a:extLst>
          </p:cNvPr>
          <p:cNvGrpSpPr/>
          <p:nvPr/>
        </p:nvGrpSpPr>
        <p:grpSpPr>
          <a:xfrm>
            <a:off x="6184515" y="2439816"/>
            <a:ext cx="731520" cy="731520"/>
            <a:chOff x="6100442" y="1831430"/>
            <a:chExt cx="731520" cy="73152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619D73B-6172-305C-CC85-7CD3A5E504AC}"/>
                </a:ext>
              </a:extLst>
            </p:cNvPr>
            <p:cNvSpPr/>
            <p:nvPr/>
          </p:nvSpPr>
          <p:spPr>
            <a:xfrm>
              <a:off x="6100442" y="1831430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74BD9AC-3AC3-C53C-A667-C9B193A90E86}"/>
                </a:ext>
              </a:extLst>
            </p:cNvPr>
            <p:cNvSpPr txBox="1"/>
            <p:nvPr/>
          </p:nvSpPr>
          <p:spPr>
            <a:xfrm>
              <a:off x="6131014" y="2053031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Cancer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E5A77DE-AE57-4F90-BDC0-18B612163825}"/>
              </a:ext>
            </a:extLst>
          </p:cNvPr>
          <p:cNvGrpSpPr/>
          <p:nvPr/>
        </p:nvGrpSpPr>
        <p:grpSpPr>
          <a:xfrm>
            <a:off x="10522281" y="2424449"/>
            <a:ext cx="731520" cy="731520"/>
            <a:chOff x="6100442" y="1831430"/>
            <a:chExt cx="731520" cy="73152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838FA96-9D24-137F-3323-1D3E069A96E5}"/>
                </a:ext>
              </a:extLst>
            </p:cNvPr>
            <p:cNvSpPr/>
            <p:nvPr/>
          </p:nvSpPr>
          <p:spPr>
            <a:xfrm>
              <a:off x="6100442" y="1831430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18A0584-3968-5911-AFBE-A4D56F11D165}"/>
                </a:ext>
              </a:extLst>
            </p:cNvPr>
            <p:cNvSpPr txBox="1"/>
            <p:nvPr/>
          </p:nvSpPr>
          <p:spPr>
            <a:xfrm>
              <a:off x="6131014" y="2053031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Cancer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B2ACEAA-9025-2464-6696-25AD9D624527}"/>
              </a:ext>
            </a:extLst>
          </p:cNvPr>
          <p:cNvGrpSpPr/>
          <p:nvPr/>
        </p:nvGrpSpPr>
        <p:grpSpPr>
          <a:xfrm>
            <a:off x="1504641" y="2424449"/>
            <a:ext cx="898003" cy="731520"/>
            <a:chOff x="1190943" y="2895908"/>
            <a:chExt cx="898003" cy="73152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695117-51A9-86CF-C416-4D4C78BC80BE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7A63109-F9C6-5F59-B43B-98CB7CAF1C58}"/>
                </a:ext>
              </a:extLst>
            </p:cNvPr>
            <p:cNvSpPr txBox="1"/>
            <p:nvPr/>
          </p:nvSpPr>
          <p:spPr>
            <a:xfrm>
              <a:off x="1190943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Non-Cancer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A3B71C4-5AF6-1578-04AA-4D60719DF6C6}"/>
              </a:ext>
            </a:extLst>
          </p:cNvPr>
          <p:cNvGrpSpPr/>
          <p:nvPr/>
        </p:nvGrpSpPr>
        <p:grpSpPr>
          <a:xfrm>
            <a:off x="2802280" y="2424449"/>
            <a:ext cx="898003" cy="731520"/>
            <a:chOff x="1221939" y="2895908"/>
            <a:chExt cx="898003" cy="73152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77B992B-4798-2462-8191-8BCAD6DDE8A3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C86EB53-F1FB-1D55-F156-BB1F46184FEE}"/>
                </a:ext>
              </a:extLst>
            </p:cNvPr>
            <p:cNvSpPr txBox="1"/>
            <p:nvPr/>
          </p:nvSpPr>
          <p:spPr>
            <a:xfrm>
              <a:off x="1221939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Non-Cancer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07D1FDC-7AD4-C969-5997-CA04E7A5F95B}"/>
              </a:ext>
            </a:extLst>
          </p:cNvPr>
          <p:cNvGrpSpPr/>
          <p:nvPr/>
        </p:nvGrpSpPr>
        <p:grpSpPr>
          <a:xfrm>
            <a:off x="8316504" y="2453639"/>
            <a:ext cx="898003" cy="731520"/>
            <a:chOff x="1190943" y="2895908"/>
            <a:chExt cx="898003" cy="73152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959B54F-EECE-6B23-AC5E-D3244A076446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316C5FC-84FD-3BB1-6426-07BFAD7B860E}"/>
                </a:ext>
              </a:extLst>
            </p:cNvPr>
            <p:cNvSpPr txBox="1"/>
            <p:nvPr/>
          </p:nvSpPr>
          <p:spPr>
            <a:xfrm>
              <a:off x="1190943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Non-Cancer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E989E40-55E9-7420-5A57-5C30B1C3D965}"/>
              </a:ext>
            </a:extLst>
          </p:cNvPr>
          <p:cNvGrpSpPr/>
          <p:nvPr/>
        </p:nvGrpSpPr>
        <p:grpSpPr>
          <a:xfrm>
            <a:off x="5052138" y="2424449"/>
            <a:ext cx="898003" cy="731520"/>
            <a:chOff x="1190943" y="2895908"/>
            <a:chExt cx="898003" cy="731520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7C9C2EF-2973-E61C-09E7-E56AC6D6F78B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7D0BBDC-FD7E-EDBF-42A9-BC12F5D36FDB}"/>
                </a:ext>
              </a:extLst>
            </p:cNvPr>
            <p:cNvSpPr txBox="1"/>
            <p:nvPr/>
          </p:nvSpPr>
          <p:spPr>
            <a:xfrm>
              <a:off x="1190943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Non-Cancer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3683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FA38522-01A1-1C51-074B-3E324B01816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4521" y="3424307"/>
            <a:ext cx="3737141" cy="32693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A21813-6383-1DB2-67E4-9D1E2C741DE3}"/>
              </a:ext>
            </a:extLst>
          </p:cNvPr>
          <p:cNvSpPr/>
          <p:nvPr/>
        </p:nvSpPr>
        <p:spPr>
          <a:xfrm rot="5400000">
            <a:off x="28257" y="2173153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BBF2E3-9CE8-A7B9-B305-D2BF0BEB9CD5}"/>
              </a:ext>
            </a:extLst>
          </p:cNvPr>
          <p:cNvSpPr txBox="1"/>
          <p:nvPr/>
        </p:nvSpPr>
        <p:spPr>
          <a:xfrm>
            <a:off x="279468" y="2624466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9C497F-93F5-51BF-FFE8-5160FD3B5FE9}"/>
              </a:ext>
            </a:extLst>
          </p:cNvPr>
          <p:cNvSpPr txBox="1"/>
          <p:nvPr/>
        </p:nvSpPr>
        <p:spPr>
          <a:xfrm>
            <a:off x="11263800" y="2676741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1.0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D08F465-D90F-2DAE-9A5D-98AD2A5F6D1B}"/>
              </a:ext>
            </a:extLst>
          </p:cNvPr>
          <p:cNvGrpSpPr/>
          <p:nvPr/>
        </p:nvGrpSpPr>
        <p:grpSpPr>
          <a:xfrm>
            <a:off x="10660828" y="914298"/>
            <a:ext cx="731520" cy="731520"/>
            <a:chOff x="6100442" y="1831430"/>
            <a:chExt cx="731520" cy="73152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CE49E29-9F3E-DDAC-6554-748B1CAAEB27}"/>
                </a:ext>
              </a:extLst>
            </p:cNvPr>
            <p:cNvSpPr/>
            <p:nvPr/>
          </p:nvSpPr>
          <p:spPr>
            <a:xfrm>
              <a:off x="6100442" y="1831430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257ACFB-AAB3-5687-B6AD-53F7494C841F}"/>
                </a:ext>
              </a:extLst>
            </p:cNvPr>
            <p:cNvSpPr txBox="1"/>
            <p:nvPr/>
          </p:nvSpPr>
          <p:spPr>
            <a:xfrm>
              <a:off x="6131014" y="2053031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Cancer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243E2CC5-2DF5-0ADD-02E1-4C44312ED7C7}"/>
              </a:ext>
            </a:extLst>
          </p:cNvPr>
          <p:cNvSpPr/>
          <p:nvPr/>
        </p:nvSpPr>
        <p:spPr>
          <a:xfrm rot="5400000">
            <a:off x="11092725" y="2173674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BF7D410-F216-D756-107E-56CB1DCBA151}"/>
              </a:ext>
            </a:extLst>
          </p:cNvPr>
          <p:cNvSpPr/>
          <p:nvPr/>
        </p:nvSpPr>
        <p:spPr>
          <a:xfrm rot="5400000">
            <a:off x="1472981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FA511D3-BB3F-1B42-698C-E336C4A385D4}"/>
              </a:ext>
            </a:extLst>
          </p:cNvPr>
          <p:cNvSpPr/>
          <p:nvPr/>
        </p:nvSpPr>
        <p:spPr>
          <a:xfrm rot="5400000">
            <a:off x="2592334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8675534-58DC-E4D8-6370-5F93DC3F8F68}"/>
              </a:ext>
            </a:extLst>
          </p:cNvPr>
          <p:cNvSpPr/>
          <p:nvPr/>
        </p:nvSpPr>
        <p:spPr>
          <a:xfrm>
            <a:off x="539626" y="2122743"/>
            <a:ext cx="10972800" cy="640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119D40F-4A3C-29CD-AC89-3B027471743E}"/>
              </a:ext>
            </a:extLst>
          </p:cNvPr>
          <p:cNvSpPr/>
          <p:nvPr/>
        </p:nvSpPr>
        <p:spPr>
          <a:xfrm rot="5400000">
            <a:off x="3711687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093A159-2658-D891-CBA6-12D858D6DA94}"/>
              </a:ext>
            </a:extLst>
          </p:cNvPr>
          <p:cNvSpPr/>
          <p:nvPr/>
        </p:nvSpPr>
        <p:spPr>
          <a:xfrm rot="5400000">
            <a:off x="4831040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2A87705-37B6-97D6-C3F6-54DD9154A1FA}"/>
              </a:ext>
            </a:extLst>
          </p:cNvPr>
          <p:cNvSpPr/>
          <p:nvPr/>
        </p:nvSpPr>
        <p:spPr>
          <a:xfrm rot="5400000">
            <a:off x="5950393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44C94D7-FCB8-38DB-37E3-63CB8062DE69}"/>
              </a:ext>
            </a:extLst>
          </p:cNvPr>
          <p:cNvSpPr/>
          <p:nvPr/>
        </p:nvSpPr>
        <p:spPr>
          <a:xfrm rot="5400000">
            <a:off x="7069746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01D80B5-C65B-7F66-DA20-914B61E0F3C9}"/>
              </a:ext>
            </a:extLst>
          </p:cNvPr>
          <p:cNvSpPr/>
          <p:nvPr/>
        </p:nvSpPr>
        <p:spPr>
          <a:xfrm rot="5400000">
            <a:off x="8189099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F8300E2-C099-D4F9-0225-213B1EEA16D7}"/>
              </a:ext>
            </a:extLst>
          </p:cNvPr>
          <p:cNvSpPr/>
          <p:nvPr/>
        </p:nvSpPr>
        <p:spPr>
          <a:xfrm rot="5400000">
            <a:off x="9308452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DCBE5AE-C26B-BD09-7D97-0E83CD0184F0}"/>
              </a:ext>
            </a:extLst>
          </p:cNvPr>
          <p:cNvSpPr/>
          <p:nvPr/>
        </p:nvSpPr>
        <p:spPr>
          <a:xfrm rot="5400000">
            <a:off x="10427805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429925B-DCFF-E96C-CEE5-EFB952E996FB}"/>
              </a:ext>
            </a:extLst>
          </p:cNvPr>
          <p:cNvSpPr txBox="1"/>
          <p:nvPr/>
        </p:nvSpPr>
        <p:spPr>
          <a:xfrm>
            <a:off x="1503336" y="240223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0.1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FAC475-7B7C-2B7B-C706-BF41C4323A25}"/>
              </a:ext>
            </a:extLst>
          </p:cNvPr>
          <p:cNvSpPr txBox="1"/>
          <p:nvPr/>
        </p:nvSpPr>
        <p:spPr>
          <a:xfrm>
            <a:off x="247973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D26CA1C-4080-7EEC-EAF0-341FCDD540FA}"/>
              </a:ext>
            </a:extLst>
          </p:cNvPr>
          <p:cNvSpPr txBox="1"/>
          <p:nvPr/>
        </p:nvSpPr>
        <p:spPr>
          <a:xfrm>
            <a:off x="359948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16E40DA-7526-04ED-7EBC-F334B9C971D0}"/>
              </a:ext>
            </a:extLst>
          </p:cNvPr>
          <p:cNvSpPr txBox="1"/>
          <p:nvPr/>
        </p:nvSpPr>
        <p:spPr>
          <a:xfrm>
            <a:off x="4659852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0.4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27943F8-6A6B-B727-8C2B-22C871E7A068}"/>
              </a:ext>
            </a:extLst>
          </p:cNvPr>
          <p:cNvSpPr txBox="1"/>
          <p:nvPr/>
        </p:nvSpPr>
        <p:spPr>
          <a:xfrm>
            <a:off x="5804053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0.5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A38BF57-107E-5CF9-5D7C-4F2FED17C721}"/>
              </a:ext>
            </a:extLst>
          </p:cNvPr>
          <p:cNvSpPr txBox="1"/>
          <p:nvPr/>
        </p:nvSpPr>
        <p:spPr>
          <a:xfrm>
            <a:off x="6848569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0.6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166ACF0-CD97-944F-A417-8957DF9EECC4}"/>
              </a:ext>
            </a:extLst>
          </p:cNvPr>
          <p:cNvSpPr txBox="1"/>
          <p:nvPr/>
        </p:nvSpPr>
        <p:spPr>
          <a:xfrm>
            <a:off x="7983364" y="2446709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0.7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09A50D7-0292-B13C-0F81-145398CCFB6C}"/>
              </a:ext>
            </a:extLst>
          </p:cNvPr>
          <p:cNvSpPr txBox="1"/>
          <p:nvPr/>
        </p:nvSpPr>
        <p:spPr>
          <a:xfrm>
            <a:off x="9160819" y="2492075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0.8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DB5F897-2BC9-7072-259C-E9B1087CB781}"/>
              </a:ext>
            </a:extLst>
          </p:cNvPr>
          <p:cNvSpPr txBox="1"/>
          <p:nvPr/>
        </p:nvSpPr>
        <p:spPr>
          <a:xfrm>
            <a:off x="10315689" y="252096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837CDC-71B1-CE13-E3C1-71EAED6A2F02}"/>
              </a:ext>
            </a:extLst>
          </p:cNvPr>
          <p:cNvSpPr txBox="1"/>
          <p:nvPr/>
        </p:nvSpPr>
        <p:spPr>
          <a:xfrm>
            <a:off x="85141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968CBF-B6C9-5465-1EC7-9D4A7B42BC52}"/>
              </a:ext>
            </a:extLst>
          </p:cNvPr>
          <p:cNvSpPr txBox="1"/>
          <p:nvPr/>
        </p:nvSpPr>
        <p:spPr>
          <a:xfrm>
            <a:off x="203502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5BEACD-2C81-4C14-4C39-7ABFFDCB755D}"/>
              </a:ext>
            </a:extLst>
          </p:cNvPr>
          <p:cNvSpPr txBox="1"/>
          <p:nvPr/>
        </p:nvSpPr>
        <p:spPr>
          <a:xfrm>
            <a:off x="311438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15E35-40F4-A821-6EAB-60D275A1BF62}"/>
              </a:ext>
            </a:extLst>
          </p:cNvPr>
          <p:cNvSpPr txBox="1"/>
          <p:nvPr/>
        </p:nvSpPr>
        <p:spPr>
          <a:xfrm>
            <a:off x="423899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0F6F51-7860-2BBF-9BA9-CC8AC7877E26}"/>
              </a:ext>
            </a:extLst>
          </p:cNvPr>
          <p:cNvSpPr txBox="1"/>
          <p:nvPr/>
        </p:nvSpPr>
        <p:spPr>
          <a:xfrm>
            <a:off x="546149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DEAA07-CC9E-744E-3A19-A046C74F6B03}"/>
              </a:ext>
            </a:extLst>
          </p:cNvPr>
          <p:cNvSpPr txBox="1"/>
          <p:nvPr/>
        </p:nvSpPr>
        <p:spPr>
          <a:xfrm>
            <a:off x="648140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DA9CD3-4645-7482-A0B8-E48606C9EC5C}"/>
              </a:ext>
            </a:extLst>
          </p:cNvPr>
          <p:cNvSpPr txBox="1"/>
          <p:nvPr/>
        </p:nvSpPr>
        <p:spPr>
          <a:xfrm>
            <a:off x="765247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494D87-3FEF-46FE-C2E9-1F70DA2AC7C7}"/>
              </a:ext>
            </a:extLst>
          </p:cNvPr>
          <p:cNvSpPr txBox="1"/>
          <p:nvPr/>
        </p:nvSpPr>
        <p:spPr>
          <a:xfrm>
            <a:off x="8526033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D74E27-5C26-5E7E-5B97-124DF9AFA15F}"/>
              </a:ext>
            </a:extLst>
          </p:cNvPr>
          <p:cNvSpPr txBox="1"/>
          <p:nvPr/>
        </p:nvSpPr>
        <p:spPr>
          <a:xfrm>
            <a:off x="9826185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22CE3E-67D6-7629-6B61-ABF91EA6D46E}"/>
              </a:ext>
            </a:extLst>
          </p:cNvPr>
          <p:cNvSpPr txBox="1"/>
          <p:nvPr/>
        </p:nvSpPr>
        <p:spPr>
          <a:xfrm>
            <a:off x="10747559" y="1778392"/>
            <a:ext cx="34817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cs typeface="Calibri"/>
              </a:rPr>
              <a:t>N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B680898B-42FE-7FD2-392E-B0EEC71EC4D2}"/>
              </a:ext>
            </a:extLst>
          </p:cNvPr>
          <p:cNvSpPr/>
          <p:nvPr/>
        </p:nvSpPr>
        <p:spPr>
          <a:xfrm>
            <a:off x="9831833" y="2689207"/>
            <a:ext cx="1531178" cy="557385"/>
          </a:xfrm>
          <a:prstGeom prst="rightArrow">
            <a:avLst/>
          </a:prstGeom>
          <a:solidFill>
            <a:schemeClr val="accent5">
              <a:lumMod val="40000"/>
              <a:lumOff val="60000"/>
              <a:alpha val="8296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30B0B8-68D0-B85D-35F7-61AC0F426ED0}"/>
              </a:ext>
            </a:extLst>
          </p:cNvPr>
          <p:cNvSpPr txBox="1"/>
          <p:nvPr/>
        </p:nvSpPr>
        <p:spPr>
          <a:xfrm>
            <a:off x="9981601" y="2805653"/>
            <a:ext cx="13108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Threshold = 1</a:t>
            </a:r>
            <a:r>
              <a:rPr lang="en-US" altLang="zh-CN" sz="1400"/>
              <a:t>.0</a:t>
            </a:r>
            <a:endParaRPr lang="en-US" sz="14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C8361B-200B-F42C-6E2E-1C686D829520}"/>
              </a:ext>
            </a:extLst>
          </p:cNvPr>
          <p:cNvSpPr txBox="1"/>
          <p:nvPr/>
        </p:nvSpPr>
        <p:spPr>
          <a:xfrm>
            <a:off x="1112724" y="3747441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TP=0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635246B-40E9-583A-07B1-4D16DF52876B}"/>
              </a:ext>
            </a:extLst>
          </p:cNvPr>
          <p:cNvGrpSpPr/>
          <p:nvPr/>
        </p:nvGrpSpPr>
        <p:grpSpPr>
          <a:xfrm>
            <a:off x="644475" y="914298"/>
            <a:ext cx="898003" cy="731520"/>
            <a:chOff x="1190943" y="2895908"/>
            <a:chExt cx="898003" cy="73152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117B8CA9-3923-CD05-F92E-A92515698C18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183AB58-D8AF-C27E-22B5-7B21285D1A0F}"/>
                </a:ext>
              </a:extLst>
            </p:cNvPr>
            <p:cNvSpPr txBox="1"/>
            <p:nvPr/>
          </p:nvSpPr>
          <p:spPr>
            <a:xfrm>
              <a:off x="1190943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576E07-B1FD-4622-0036-E1FAD3AA9D14}"/>
              </a:ext>
            </a:extLst>
          </p:cNvPr>
          <p:cNvGrpSpPr/>
          <p:nvPr/>
        </p:nvGrpSpPr>
        <p:grpSpPr>
          <a:xfrm>
            <a:off x="4119156" y="929665"/>
            <a:ext cx="731520" cy="731520"/>
            <a:chOff x="6100442" y="1831430"/>
            <a:chExt cx="731520" cy="73152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5029D35-4900-6CE9-893A-190A06C3516D}"/>
                </a:ext>
              </a:extLst>
            </p:cNvPr>
            <p:cNvSpPr/>
            <p:nvPr/>
          </p:nvSpPr>
          <p:spPr>
            <a:xfrm>
              <a:off x="6100442" y="1831430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F33DD67-260C-87A8-678C-454E74B91D0A}"/>
                </a:ext>
              </a:extLst>
            </p:cNvPr>
            <p:cNvSpPr txBox="1"/>
            <p:nvPr/>
          </p:nvSpPr>
          <p:spPr>
            <a:xfrm>
              <a:off x="6131014" y="2053031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Cancer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2C54492-D1B2-0CE9-298C-586AF5FEB1A8}"/>
              </a:ext>
            </a:extLst>
          </p:cNvPr>
          <p:cNvGrpSpPr/>
          <p:nvPr/>
        </p:nvGrpSpPr>
        <p:grpSpPr>
          <a:xfrm>
            <a:off x="9640394" y="914298"/>
            <a:ext cx="731520" cy="731520"/>
            <a:chOff x="6362251" y="1858301"/>
            <a:chExt cx="731520" cy="73152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4B989D2-ABDA-B194-F2BC-E55622647ACC}"/>
                </a:ext>
              </a:extLst>
            </p:cNvPr>
            <p:cNvSpPr/>
            <p:nvPr/>
          </p:nvSpPr>
          <p:spPr>
            <a:xfrm>
              <a:off x="6362251" y="1858301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C577D-27C2-DDE8-BFC6-3192B3169DA9}"/>
                </a:ext>
              </a:extLst>
            </p:cNvPr>
            <p:cNvSpPr txBox="1"/>
            <p:nvPr/>
          </p:nvSpPr>
          <p:spPr>
            <a:xfrm>
              <a:off x="6362251" y="2114276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Cancer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FA82317-008A-A578-1B48-F0246CE6E363}"/>
              </a:ext>
            </a:extLst>
          </p:cNvPr>
          <p:cNvGrpSpPr/>
          <p:nvPr/>
        </p:nvGrpSpPr>
        <p:grpSpPr>
          <a:xfrm>
            <a:off x="7516134" y="942814"/>
            <a:ext cx="731520" cy="731520"/>
            <a:chOff x="6100442" y="1831430"/>
            <a:chExt cx="731520" cy="73152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1EA0ED-66F3-A74D-7D05-B8F1D6CAA7ED}"/>
                </a:ext>
              </a:extLst>
            </p:cNvPr>
            <p:cNvSpPr/>
            <p:nvPr/>
          </p:nvSpPr>
          <p:spPr>
            <a:xfrm>
              <a:off x="6100442" y="1831430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2C7D530-3F4D-D5A0-0A9A-4B5DEB8972F7}"/>
                </a:ext>
              </a:extLst>
            </p:cNvPr>
            <p:cNvSpPr txBox="1"/>
            <p:nvPr/>
          </p:nvSpPr>
          <p:spPr>
            <a:xfrm>
              <a:off x="6131014" y="2053031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Cancer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7B876CF-7A2B-F87F-3703-7BE1BE352914}"/>
              </a:ext>
            </a:extLst>
          </p:cNvPr>
          <p:cNvGrpSpPr/>
          <p:nvPr/>
        </p:nvGrpSpPr>
        <p:grpSpPr>
          <a:xfrm>
            <a:off x="6323062" y="929665"/>
            <a:ext cx="731520" cy="731520"/>
            <a:chOff x="6100442" y="1831430"/>
            <a:chExt cx="731520" cy="73152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D9EA5F4-F370-6CC4-37F6-CF271F01D21B}"/>
                </a:ext>
              </a:extLst>
            </p:cNvPr>
            <p:cNvSpPr/>
            <p:nvPr/>
          </p:nvSpPr>
          <p:spPr>
            <a:xfrm>
              <a:off x="6100442" y="1831430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B34A434-8478-D98D-E683-853ACD8FD583}"/>
                </a:ext>
              </a:extLst>
            </p:cNvPr>
            <p:cNvSpPr txBox="1"/>
            <p:nvPr/>
          </p:nvSpPr>
          <p:spPr>
            <a:xfrm>
              <a:off x="6131014" y="2053031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Cancer</a:t>
              </a: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8C8CD6AC-98B3-6CB4-3060-0AB8D40C0DE6}"/>
              </a:ext>
            </a:extLst>
          </p:cNvPr>
          <p:cNvSpPr txBox="1"/>
          <p:nvPr/>
        </p:nvSpPr>
        <p:spPr>
          <a:xfrm>
            <a:off x="10691400" y="1135899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Cancer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BEF3C8-5D95-33D0-8926-F3E42B41F663}"/>
              </a:ext>
            </a:extLst>
          </p:cNvPr>
          <p:cNvGrpSpPr/>
          <p:nvPr/>
        </p:nvGrpSpPr>
        <p:grpSpPr>
          <a:xfrm>
            <a:off x="1643188" y="914298"/>
            <a:ext cx="898003" cy="731520"/>
            <a:chOff x="1190943" y="2895908"/>
            <a:chExt cx="898003" cy="731520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1DA95B33-9564-79B5-57BA-7E0330F61F46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CF9A43F-D317-2864-69D1-C733C6D614B0}"/>
                </a:ext>
              </a:extLst>
            </p:cNvPr>
            <p:cNvSpPr txBox="1"/>
            <p:nvPr/>
          </p:nvSpPr>
          <p:spPr>
            <a:xfrm>
              <a:off x="1190943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435A0D3-2007-D9E8-FB39-06C509F4F4ED}"/>
              </a:ext>
            </a:extLst>
          </p:cNvPr>
          <p:cNvGrpSpPr/>
          <p:nvPr/>
        </p:nvGrpSpPr>
        <p:grpSpPr>
          <a:xfrm>
            <a:off x="2940827" y="914298"/>
            <a:ext cx="898003" cy="731520"/>
            <a:chOff x="1221939" y="2895908"/>
            <a:chExt cx="898003" cy="731520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A3B6E35-BCA2-8AD3-AB19-AC2854A49CE1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CF647E9-B6AD-B2A6-184A-F3E476631D09}"/>
                </a:ext>
              </a:extLst>
            </p:cNvPr>
            <p:cNvSpPr txBox="1"/>
            <p:nvPr/>
          </p:nvSpPr>
          <p:spPr>
            <a:xfrm>
              <a:off x="1221939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9312D86-3B18-B976-9DFB-D95185ABB5E1}"/>
              </a:ext>
            </a:extLst>
          </p:cNvPr>
          <p:cNvGrpSpPr/>
          <p:nvPr/>
        </p:nvGrpSpPr>
        <p:grpSpPr>
          <a:xfrm>
            <a:off x="8455051" y="943488"/>
            <a:ext cx="898003" cy="731520"/>
            <a:chOff x="1190943" y="2895908"/>
            <a:chExt cx="898003" cy="731520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875F35F-4721-028C-4094-D9BE57B9BC9A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DBD6FEA-CA24-51CF-22FA-F060ED529A15}"/>
                </a:ext>
              </a:extLst>
            </p:cNvPr>
            <p:cNvSpPr txBox="1"/>
            <p:nvPr/>
          </p:nvSpPr>
          <p:spPr>
            <a:xfrm>
              <a:off x="1190943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EDD0794-9190-6F5E-9255-0B6AE2E83F03}"/>
              </a:ext>
            </a:extLst>
          </p:cNvPr>
          <p:cNvGrpSpPr/>
          <p:nvPr/>
        </p:nvGrpSpPr>
        <p:grpSpPr>
          <a:xfrm>
            <a:off x="5190685" y="914298"/>
            <a:ext cx="898003" cy="731520"/>
            <a:chOff x="1190943" y="2895908"/>
            <a:chExt cx="898003" cy="731520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5ADB72-0DB8-BAFA-5965-2DDF0ED85456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52566F1-B050-4866-AD46-E87218D2647B}"/>
                </a:ext>
              </a:extLst>
            </p:cNvPr>
            <p:cNvSpPr txBox="1"/>
            <p:nvPr/>
          </p:nvSpPr>
          <p:spPr>
            <a:xfrm>
              <a:off x="1190943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6D1B8C0-A29E-5545-FE50-4005A612E110}"/>
              </a:ext>
            </a:extLst>
          </p:cNvPr>
          <p:cNvSpPr txBox="1"/>
          <p:nvPr/>
        </p:nvSpPr>
        <p:spPr>
          <a:xfrm>
            <a:off x="1051781" y="5308067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FP=</a:t>
            </a:r>
            <a:r>
              <a:rPr lang="en-US" altLang="zh-CN" sz="1200"/>
              <a:t>0</a:t>
            </a:r>
            <a:endParaRPr 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77C5CB-90C4-6F83-6A4D-398E67E770FC}"/>
              </a:ext>
            </a:extLst>
          </p:cNvPr>
          <p:cNvSpPr txBox="1"/>
          <p:nvPr/>
        </p:nvSpPr>
        <p:spPr>
          <a:xfrm>
            <a:off x="4578038" y="3074951"/>
            <a:ext cx="411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Predicted Risk of Cancer (in probability)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5ED530E-498E-24C8-72E4-7C02543A33B0}"/>
              </a:ext>
            </a:extLst>
          </p:cNvPr>
          <p:cNvGraphicFramePr>
            <a:graphicFrameLocks noGrp="1"/>
          </p:cNvGraphicFramePr>
          <p:nvPr/>
        </p:nvGraphicFramePr>
        <p:xfrm>
          <a:off x="465216" y="4108169"/>
          <a:ext cx="6497315" cy="1018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794">
                  <a:extLst>
                    <a:ext uri="{9D8B030D-6E8A-4147-A177-3AD203B41FA5}">
                      <a16:colId xmlns:a16="http://schemas.microsoft.com/office/drawing/2014/main" val="326117383"/>
                    </a:ext>
                  </a:extLst>
                </a:gridCol>
                <a:gridCol w="421091">
                  <a:extLst>
                    <a:ext uri="{9D8B030D-6E8A-4147-A177-3AD203B41FA5}">
                      <a16:colId xmlns:a16="http://schemas.microsoft.com/office/drawing/2014/main" val="378515966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95057698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66418576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234839655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72555603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45403981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13792225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3744448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070766227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61444999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0199984"/>
                    </a:ext>
                  </a:extLst>
                </a:gridCol>
              </a:tblGrid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Threshold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0.5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0.4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0.3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0.2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0.1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570744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TPR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92720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975146"/>
                  </a:ext>
                </a:extLst>
              </a:tr>
            </a:tbl>
          </a:graphicData>
        </a:graphic>
      </p:graphicFrame>
      <p:sp>
        <p:nvSpPr>
          <p:cNvPr id="37" name="Oval Callout 36">
            <a:extLst>
              <a:ext uri="{FF2B5EF4-FFF2-40B4-BE49-F238E27FC236}">
                <a16:creationId xmlns:a16="http://schemas.microsoft.com/office/drawing/2014/main" id="{A1778B01-E6F3-5160-8370-65CFA427FA91}"/>
              </a:ext>
            </a:extLst>
          </p:cNvPr>
          <p:cNvSpPr/>
          <p:nvPr/>
        </p:nvSpPr>
        <p:spPr>
          <a:xfrm>
            <a:off x="8827261" y="4985833"/>
            <a:ext cx="1051586" cy="582195"/>
          </a:xfrm>
          <a:prstGeom prst="wedgeEllipseCallout">
            <a:avLst>
              <a:gd name="adj1" fmla="val -57401"/>
              <a:gd name="adj2" fmla="val 177886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bg2">
                    <a:lumMod val="25000"/>
                  </a:schemeClr>
                </a:solidFill>
              </a:rPr>
              <a:t>TPR and FPR at 1.0 threshold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6C9835E-C4FF-837D-BB5E-55A6DD3881B6}"/>
              </a:ext>
            </a:extLst>
          </p:cNvPr>
          <p:cNvGrpSpPr/>
          <p:nvPr/>
        </p:nvGrpSpPr>
        <p:grpSpPr>
          <a:xfrm>
            <a:off x="7149000" y="4422805"/>
            <a:ext cx="834365" cy="423515"/>
            <a:chOff x="7149000" y="4422805"/>
            <a:chExt cx="834365" cy="423515"/>
          </a:xfrm>
        </p:grpSpPr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9CDCFCDB-4B6B-D822-1621-AD0B779AAEDB}"/>
                </a:ext>
              </a:extLst>
            </p:cNvPr>
            <p:cNvSpPr/>
            <p:nvPr/>
          </p:nvSpPr>
          <p:spPr>
            <a:xfrm>
              <a:off x="7187361" y="4422805"/>
              <a:ext cx="796004" cy="423515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9F1D52A-74C2-69A9-8CE3-F5D272E83A2B}"/>
                </a:ext>
              </a:extLst>
            </p:cNvPr>
            <p:cNvSpPr txBox="1"/>
            <p:nvPr/>
          </p:nvSpPr>
          <p:spPr>
            <a:xfrm>
              <a:off x="7149000" y="4486848"/>
              <a:ext cx="79541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ROC Curve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288FDAE-CA30-A932-11AD-E48609FE5096}"/>
                  </a:ext>
                </a:extLst>
              </p14:cNvPr>
              <p14:cNvContentPartPr/>
              <p14:nvPr/>
            </p14:nvContentPartPr>
            <p14:xfrm>
              <a:off x="470123" y="4437006"/>
              <a:ext cx="576720" cy="7664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288FDAE-CA30-A932-11AD-E48609FE509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4653" y="4421526"/>
                <a:ext cx="607301" cy="79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579BCED5-A7A5-8CC5-7865-7A09F5F6651F}"/>
                  </a:ext>
                </a:extLst>
              </p14:cNvPr>
              <p14:cNvContentPartPr/>
              <p14:nvPr/>
            </p14:nvContentPartPr>
            <p14:xfrm>
              <a:off x="2962763" y="5376246"/>
              <a:ext cx="766800" cy="24984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579BCED5-A7A5-8CC5-7865-7A09F5F6651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47636" y="5361126"/>
                <a:ext cx="797414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36281186-97C8-0D44-09E8-810A49860355}"/>
                  </a:ext>
                </a:extLst>
              </p14:cNvPr>
              <p14:cNvContentPartPr/>
              <p14:nvPr/>
            </p14:nvContentPartPr>
            <p14:xfrm>
              <a:off x="3929003" y="5161326"/>
              <a:ext cx="448920" cy="79272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36281186-97C8-0D44-09E8-810A4986035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13883" y="5145846"/>
                <a:ext cx="479160" cy="82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83F158E2-2A0B-9617-A3E8-AE1F2734E1F6}"/>
                  </a:ext>
                </a:extLst>
              </p14:cNvPr>
              <p14:cNvContentPartPr/>
              <p14:nvPr/>
            </p14:nvContentPartPr>
            <p14:xfrm>
              <a:off x="4416443" y="5492526"/>
              <a:ext cx="283680" cy="24948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83F158E2-2A0B-9617-A3E8-AE1F2734E1F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01323" y="5477046"/>
                <a:ext cx="31428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5EAA7CED-DC7C-2F1E-94DF-66EDBB9FD1B2}"/>
                  </a:ext>
                </a:extLst>
              </p14:cNvPr>
              <p14:cNvContentPartPr/>
              <p14:nvPr/>
            </p14:nvContentPartPr>
            <p14:xfrm>
              <a:off x="6284843" y="5161326"/>
              <a:ext cx="141840" cy="25740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5EAA7CED-DC7C-2F1E-94DF-66EDBB9FD1B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69402" y="5145846"/>
                <a:ext cx="172003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5CD2BA8B-AB0B-B98A-3F80-E8D58C4DD1A8}"/>
                  </a:ext>
                </a:extLst>
              </p14:cNvPr>
              <p14:cNvContentPartPr/>
              <p14:nvPr/>
            </p14:nvContentPartPr>
            <p14:xfrm>
              <a:off x="5208803" y="5293086"/>
              <a:ext cx="614520" cy="29592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5CD2BA8B-AB0B-B98A-3F80-E8D58C4DD1A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93683" y="5277606"/>
                <a:ext cx="64476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FE778F5E-1077-EDCF-5609-96167B38D96C}"/>
                  </a:ext>
                </a:extLst>
              </p14:cNvPr>
              <p14:cNvContentPartPr/>
              <p14:nvPr/>
            </p14:nvContentPartPr>
            <p14:xfrm>
              <a:off x="6132563" y="5208486"/>
              <a:ext cx="808560" cy="73260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FE778F5E-1077-EDCF-5609-96167B38D96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117443" y="5193006"/>
                <a:ext cx="839160" cy="76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307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A8EAF4-6E3A-419F-1C66-09779AB1297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4521" y="3424307"/>
            <a:ext cx="3737141" cy="32693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A21813-6383-1DB2-67E4-9D1E2C741DE3}"/>
              </a:ext>
            </a:extLst>
          </p:cNvPr>
          <p:cNvSpPr/>
          <p:nvPr/>
        </p:nvSpPr>
        <p:spPr>
          <a:xfrm rot="5400000">
            <a:off x="28257" y="2173153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BBF2E3-9CE8-A7B9-B305-D2BF0BEB9CD5}"/>
              </a:ext>
            </a:extLst>
          </p:cNvPr>
          <p:cNvSpPr txBox="1"/>
          <p:nvPr/>
        </p:nvSpPr>
        <p:spPr>
          <a:xfrm>
            <a:off x="279468" y="2624466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9C497F-93F5-51BF-FFE8-5160FD3B5FE9}"/>
              </a:ext>
            </a:extLst>
          </p:cNvPr>
          <p:cNvSpPr txBox="1"/>
          <p:nvPr/>
        </p:nvSpPr>
        <p:spPr>
          <a:xfrm>
            <a:off x="11263800" y="2676741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1.0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D08F465-D90F-2DAE-9A5D-98AD2A5F6D1B}"/>
              </a:ext>
            </a:extLst>
          </p:cNvPr>
          <p:cNvGrpSpPr/>
          <p:nvPr/>
        </p:nvGrpSpPr>
        <p:grpSpPr>
          <a:xfrm>
            <a:off x="10660828" y="914298"/>
            <a:ext cx="731520" cy="731520"/>
            <a:chOff x="6100442" y="1831430"/>
            <a:chExt cx="731520" cy="73152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CE49E29-9F3E-DDAC-6554-748B1CAAEB27}"/>
                </a:ext>
              </a:extLst>
            </p:cNvPr>
            <p:cNvSpPr/>
            <p:nvPr/>
          </p:nvSpPr>
          <p:spPr>
            <a:xfrm>
              <a:off x="6100442" y="1831430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257ACFB-AAB3-5687-B6AD-53F7494C841F}"/>
                </a:ext>
              </a:extLst>
            </p:cNvPr>
            <p:cNvSpPr txBox="1"/>
            <p:nvPr/>
          </p:nvSpPr>
          <p:spPr>
            <a:xfrm>
              <a:off x="6131014" y="2053031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Cancer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243E2CC5-2DF5-0ADD-02E1-4C44312ED7C7}"/>
              </a:ext>
            </a:extLst>
          </p:cNvPr>
          <p:cNvSpPr/>
          <p:nvPr/>
        </p:nvSpPr>
        <p:spPr>
          <a:xfrm rot="5400000">
            <a:off x="11092725" y="2173674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BF7D410-F216-D756-107E-56CB1DCBA151}"/>
              </a:ext>
            </a:extLst>
          </p:cNvPr>
          <p:cNvSpPr/>
          <p:nvPr/>
        </p:nvSpPr>
        <p:spPr>
          <a:xfrm rot="5400000">
            <a:off x="1472981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FA511D3-BB3F-1B42-698C-E336C4A385D4}"/>
              </a:ext>
            </a:extLst>
          </p:cNvPr>
          <p:cNvSpPr/>
          <p:nvPr/>
        </p:nvSpPr>
        <p:spPr>
          <a:xfrm rot="5400000">
            <a:off x="2592334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8675534-58DC-E4D8-6370-5F93DC3F8F68}"/>
              </a:ext>
            </a:extLst>
          </p:cNvPr>
          <p:cNvSpPr/>
          <p:nvPr/>
        </p:nvSpPr>
        <p:spPr>
          <a:xfrm>
            <a:off x="539626" y="2122743"/>
            <a:ext cx="10972800" cy="640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119D40F-4A3C-29CD-AC89-3B027471743E}"/>
              </a:ext>
            </a:extLst>
          </p:cNvPr>
          <p:cNvSpPr/>
          <p:nvPr/>
        </p:nvSpPr>
        <p:spPr>
          <a:xfrm rot="5400000">
            <a:off x="3711687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093A159-2658-D891-CBA6-12D858D6DA94}"/>
              </a:ext>
            </a:extLst>
          </p:cNvPr>
          <p:cNvSpPr/>
          <p:nvPr/>
        </p:nvSpPr>
        <p:spPr>
          <a:xfrm rot="5400000">
            <a:off x="4831040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2A87705-37B6-97D6-C3F6-54DD9154A1FA}"/>
              </a:ext>
            </a:extLst>
          </p:cNvPr>
          <p:cNvSpPr/>
          <p:nvPr/>
        </p:nvSpPr>
        <p:spPr>
          <a:xfrm rot="5400000">
            <a:off x="5950393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44C94D7-FCB8-38DB-37E3-63CB8062DE69}"/>
              </a:ext>
            </a:extLst>
          </p:cNvPr>
          <p:cNvSpPr/>
          <p:nvPr/>
        </p:nvSpPr>
        <p:spPr>
          <a:xfrm rot="5400000">
            <a:off x="7069746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01D80B5-C65B-7F66-DA20-914B61E0F3C9}"/>
              </a:ext>
            </a:extLst>
          </p:cNvPr>
          <p:cNvSpPr/>
          <p:nvPr/>
        </p:nvSpPr>
        <p:spPr>
          <a:xfrm rot="5400000">
            <a:off x="8189099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F8300E2-C099-D4F9-0225-213B1EEA16D7}"/>
              </a:ext>
            </a:extLst>
          </p:cNvPr>
          <p:cNvSpPr/>
          <p:nvPr/>
        </p:nvSpPr>
        <p:spPr>
          <a:xfrm rot="5400000">
            <a:off x="9308452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DCBE5AE-C26B-BD09-7D97-0E83CD0184F0}"/>
              </a:ext>
            </a:extLst>
          </p:cNvPr>
          <p:cNvSpPr/>
          <p:nvPr/>
        </p:nvSpPr>
        <p:spPr>
          <a:xfrm rot="5400000">
            <a:off x="10427805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429925B-DCFF-E96C-CEE5-EFB952E996FB}"/>
              </a:ext>
            </a:extLst>
          </p:cNvPr>
          <p:cNvSpPr txBox="1"/>
          <p:nvPr/>
        </p:nvSpPr>
        <p:spPr>
          <a:xfrm>
            <a:off x="1503336" y="240223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0.1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FAC475-7B7C-2B7B-C706-BF41C4323A25}"/>
              </a:ext>
            </a:extLst>
          </p:cNvPr>
          <p:cNvSpPr txBox="1"/>
          <p:nvPr/>
        </p:nvSpPr>
        <p:spPr>
          <a:xfrm>
            <a:off x="247973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D26CA1C-4080-7EEC-EAF0-341FCDD540FA}"/>
              </a:ext>
            </a:extLst>
          </p:cNvPr>
          <p:cNvSpPr txBox="1"/>
          <p:nvPr/>
        </p:nvSpPr>
        <p:spPr>
          <a:xfrm>
            <a:off x="359948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16E40DA-7526-04ED-7EBC-F334B9C971D0}"/>
              </a:ext>
            </a:extLst>
          </p:cNvPr>
          <p:cNvSpPr txBox="1"/>
          <p:nvPr/>
        </p:nvSpPr>
        <p:spPr>
          <a:xfrm>
            <a:off x="4659852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0.4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27943F8-6A6B-B727-8C2B-22C871E7A068}"/>
              </a:ext>
            </a:extLst>
          </p:cNvPr>
          <p:cNvSpPr txBox="1"/>
          <p:nvPr/>
        </p:nvSpPr>
        <p:spPr>
          <a:xfrm>
            <a:off x="5804053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0.5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A38BF57-107E-5CF9-5D7C-4F2FED17C721}"/>
              </a:ext>
            </a:extLst>
          </p:cNvPr>
          <p:cNvSpPr txBox="1"/>
          <p:nvPr/>
        </p:nvSpPr>
        <p:spPr>
          <a:xfrm>
            <a:off x="6848569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0.6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166ACF0-CD97-944F-A417-8957DF9EECC4}"/>
              </a:ext>
            </a:extLst>
          </p:cNvPr>
          <p:cNvSpPr txBox="1"/>
          <p:nvPr/>
        </p:nvSpPr>
        <p:spPr>
          <a:xfrm>
            <a:off x="7983364" y="2446709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0.7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09A50D7-0292-B13C-0F81-145398CCFB6C}"/>
              </a:ext>
            </a:extLst>
          </p:cNvPr>
          <p:cNvSpPr txBox="1"/>
          <p:nvPr/>
        </p:nvSpPr>
        <p:spPr>
          <a:xfrm>
            <a:off x="9160819" y="2492075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0.8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DB5F897-2BC9-7072-259C-E9B1087CB781}"/>
              </a:ext>
            </a:extLst>
          </p:cNvPr>
          <p:cNvSpPr txBox="1"/>
          <p:nvPr/>
        </p:nvSpPr>
        <p:spPr>
          <a:xfrm>
            <a:off x="10315689" y="252096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0.9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B70756-522B-2222-A9F1-D67E5A16D757}"/>
              </a:ext>
            </a:extLst>
          </p:cNvPr>
          <p:cNvCxnSpPr/>
          <p:nvPr/>
        </p:nvCxnSpPr>
        <p:spPr>
          <a:xfrm>
            <a:off x="10552670" y="592135"/>
            <a:ext cx="0" cy="329565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837CDC-71B1-CE13-E3C1-71EAED6A2F02}"/>
              </a:ext>
            </a:extLst>
          </p:cNvPr>
          <p:cNvSpPr txBox="1"/>
          <p:nvPr/>
        </p:nvSpPr>
        <p:spPr>
          <a:xfrm>
            <a:off x="85141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968CBF-B6C9-5465-1EC7-9D4A7B42BC52}"/>
              </a:ext>
            </a:extLst>
          </p:cNvPr>
          <p:cNvSpPr txBox="1"/>
          <p:nvPr/>
        </p:nvSpPr>
        <p:spPr>
          <a:xfrm>
            <a:off x="203502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5BEACD-2C81-4C14-4C39-7ABFFDCB755D}"/>
              </a:ext>
            </a:extLst>
          </p:cNvPr>
          <p:cNvSpPr txBox="1"/>
          <p:nvPr/>
        </p:nvSpPr>
        <p:spPr>
          <a:xfrm>
            <a:off x="311438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15E35-40F4-A821-6EAB-60D275A1BF62}"/>
              </a:ext>
            </a:extLst>
          </p:cNvPr>
          <p:cNvSpPr txBox="1"/>
          <p:nvPr/>
        </p:nvSpPr>
        <p:spPr>
          <a:xfrm>
            <a:off x="423899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0F6F51-7860-2BBF-9BA9-CC8AC7877E26}"/>
              </a:ext>
            </a:extLst>
          </p:cNvPr>
          <p:cNvSpPr txBox="1"/>
          <p:nvPr/>
        </p:nvSpPr>
        <p:spPr>
          <a:xfrm>
            <a:off x="546149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DEAA07-CC9E-744E-3A19-A046C74F6B03}"/>
              </a:ext>
            </a:extLst>
          </p:cNvPr>
          <p:cNvSpPr txBox="1"/>
          <p:nvPr/>
        </p:nvSpPr>
        <p:spPr>
          <a:xfrm>
            <a:off x="648140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DA9CD3-4645-7482-A0B8-E48606C9EC5C}"/>
              </a:ext>
            </a:extLst>
          </p:cNvPr>
          <p:cNvSpPr txBox="1"/>
          <p:nvPr/>
        </p:nvSpPr>
        <p:spPr>
          <a:xfrm>
            <a:off x="765247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494D87-3FEF-46FE-C2E9-1F70DA2AC7C7}"/>
              </a:ext>
            </a:extLst>
          </p:cNvPr>
          <p:cNvSpPr txBox="1"/>
          <p:nvPr/>
        </p:nvSpPr>
        <p:spPr>
          <a:xfrm>
            <a:off x="8526033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D74E27-5C26-5E7E-5B97-124DF9AFA15F}"/>
              </a:ext>
            </a:extLst>
          </p:cNvPr>
          <p:cNvSpPr txBox="1"/>
          <p:nvPr/>
        </p:nvSpPr>
        <p:spPr>
          <a:xfrm>
            <a:off x="9826185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22CE3E-67D6-7629-6B61-ABF91EA6D46E}"/>
              </a:ext>
            </a:extLst>
          </p:cNvPr>
          <p:cNvSpPr txBox="1"/>
          <p:nvPr/>
        </p:nvSpPr>
        <p:spPr>
          <a:xfrm>
            <a:off x="1074755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B38F8FB-A9F1-C4B4-9185-67905865938B}"/>
              </a:ext>
            </a:extLst>
          </p:cNvPr>
          <p:cNvSpPr/>
          <p:nvPr/>
        </p:nvSpPr>
        <p:spPr>
          <a:xfrm>
            <a:off x="10560479" y="838200"/>
            <a:ext cx="930137" cy="891513"/>
          </a:xfrm>
          <a:prstGeom prst="roundRect">
            <a:avLst/>
          </a:prstGeom>
          <a:solidFill>
            <a:schemeClr val="accent2">
              <a:lumMod val="60000"/>
              <a:lumOff val="40000"/>
              <a:alpha val="6032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B680898B-42FE-7FD2-392E-B0EEC71EC4D2}"/>
              </a:ext>
            </a:extLst>
          </p:cNvPr>
          <p:cNvSpPr/>
          <p:nvPr/>
        </p:nvSpPr>
        <p:spPr>
          <a:xfrm>
            <a:off x="9013684" y="2689207"/>
            <a:ext cx="1531178" cy="557385"/>
          </a:xfrm>
          <a:prstGeom prst="rightArrow">
            <a:avLst/>
          </a:prstGeom>
          <a:solidFill>
            <a:schemeClr val="accent5">
              <a:lumMod val="40000"/>
              <a:lumOff val="60000"/>
              <a:alpha val="8296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30B0B8-68D0-B85D-35F7-61AC0F426ED0}"/>
              </a:ext>
            </a:extLst>
          </p:cNvPr>
          <p:cNvSpPr txBox="1"/>
          <p:nvPr/>
        </p:nvSpPr>
        <p:spPr>
          <a:xfrm>
            <a:off x="9082723" y="2806790"/>
            <a:ext cx="1368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Threshold = </a:t>
            </a:r>
            <a:r>
              <a:rPr lang="en-US" altLang="zh-CN" sz="1400"/>
              <a:t>0.9</a:t>
            </a:r>
            <a:endParaRPr lang="en-US" sz="14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C8361B-200B-F42C-6E2E-1C686D829520}"/>
              </a:ext>
            </a:extLst>
          </p:cNvPr>
          <p:cNvSpPr txBox="1"/>
          <p:nvPr/>
        </p:nvSpPr>
        <p:spPr>
          <a:xfrm>
            <a:off x="1574734" y="3747441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TP=1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635246B-40E9-583A-07B1-4D16DF52876B}"/>
              </a:ext>
            </a:extLst>
          </p:cNvPr>
          <p:cNvGrpSpPr/>
          <p:nvPr/>
        </p:nvGrpSpPr>
        <p:grpSpPr>
          <a:xfrm>
            <a:off x="644475" y="914298"/>
            <a:ext cx="898003" cy="731520"/>
            <a:chOff x="1190943" y="2895908"/>
            <a:chExt cx="898003" cy="73152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117B8CA9-3923-CD05-F92E-A92515698C18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183AB58-D8AF-C27E-22B5-7B21285D1A0F}"/>
                </a:ext>
              </a:extLst>
            </p:cNvPr>
            <p:cNvSpPr txBox="1"/>
            <p:nvPr/>
          </p:nvSpPr>
          <p:spPr>
            <a:xfrm>
              <a:off x="1190943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576E07-B1FD-4622-0036-E1FAD3AA9D14}"/>
              </a:ext>
            </a:extLst>
          </p:cNvPr>
          <p:cNvGrpSpPr/>
          <p:nvPr/>
        </p:nvGrpSpPr>
        <p:grpSpPr>
          <a:xfrm>
            <a:off x="4119156" y="929665"/>
            <a:ext cx="731520" cy="731520"/>
            <a:chOff x="6100442" y="1831430"/>
            <a:chExt cx="731520" cy="73152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5029D35-4900-6CE9-893A-190A06C3516D}"/>
                </a:ext>
              </a:extLst>
            </p:cNvPr>
            <p:cNvSpPr/>
            <p:nvPr/>
          </p:nvSpPr>
          <p:spPr>
            <a:xfrm>
              <a:off x="6100442" y="1831430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F33DD67-260C-87A8-678C-454E74B91D0A}"/>
                </a:ext>
              </a:extLst>
            </p:cNvPr>
            <p:cNvSpPr txBox="1"/>
            <p:nvPr/>
          </p:nvSpPr>
          <p:spPr>
            <a:xfrm>
              <a:off x="6131014" y="2053031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Cancer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2C54492-D1B2-0CE9-298C-586AF5FEB1A8}"/>
              </a:ext>
            </a:extLst>
          </p:cNvPr>
          <p:cNvGrpSpPr/>
          <p:nvPr/>
        </p:nvGrpSpPr>
        <p:grpSpPr>
          <a:xfrm>
            <a:off x="9640394" y="914298"/>
            <a:ext cx="731520" cy="731520"/>
            <a:chOff x="6362251" y="1858301"/>
            <a:chExt cx="731520" cy="73152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4B989D2-ABDA-B194-F2BC-E55622647ACC}"/>
                </a:ext>
              </a:extLst>
            </p:cNvPr>
            <p:cNvSpPr/>
            <p:nvPr/>
          </p:nvSpPr>
          <p:spPr>
            <a:xfrm>
              <a:off x="6362251" y="1858301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FC577D-27C2-DDE8-BFC6-3192B3169DA9}"/>
                </a:ext>
              </a:extLst>
            </p:cNvPr>
            <p:cNvSpPr txBox="1"/>
            <p:nvPr/>
          </p:nvSpPr>
          <p:spPr>
            <a:xfrm>
              <a:off x="6362251" y="2114276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Cancer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FA82317-008A-A578-1B48-F0246CE6E363}"/>
              </a:ext>
            </a:extLst>
          </p:cNvPr>
          <p:cNvGrpSpPr/>
          <p:nvPr/>
        </p:nvGrpSpPr>
        <p:grpSpPr>
          <a:xfrm>
            <a:off x="7516134" y="942814"/>
            <a:ext cx="731520" cy="731520"/>
            <a:chOff x="6100442" y="1831430"/>
            <a:chExt cx="731520" cy="73152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1EA0ED-66F3-A74D-7D05-B8F1D6CAA7ED}"/>
                </a:ext>
              </a:extLst>
            </p:cNvPr>
            <p:cNvSpPr/>
            <p:nvPr/>
          </p:nvSpPr>
          <p:spPr>
            <a:xfrm>
              <a:off x="6100442" y="1831430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2C7D530-3F4D-D5A0-0A9A-4B5DEB8972F7}"/>
                </a:ext>
              </a:extLst>
            </p:cNvPr>
            <p:cNvSpPr txBox="1"/>
            <p:nvPr/>
          </p:nvSpPr>
          <p:spPr>
            <a:xfrm>
              <a:off x="6131014" y="2053031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Cancer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7B876CF-7A2B-F87F-3703-7BE1BE352914}"/>
              </a:ext>
            </a:extLst>
          </p:cNvPr>
          <p:cNvGrpSpPr/>
          <p:nvPr/>
        </p:nvGrpSpPr>
        <p:grpSpPr>
          <a:xfrm>
            <a:off x="6323062" y="929665"/>
            <a:ext cx="731520" cy="731520"/>
            <a:chOff x="6100442" y="1831430"/>
            <a:chExt cx="731520" cy="73152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D9EA5F4-F370-6CC4-37F6-CF271F01D21B}"/>
                </a:ext>
              </a:extLst>
            </p:cNvPr>
            <p:cNvSpPr/>
            <p:nvPr/>
          </p:nvSpPr>
          <p:spPr>
            <a:xfrm>
              <a:off x="6100442" y="1831430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B34A434-8478-D98D-E683-853ACD8FD583}"/>
                </a:ext>
              </a:extLst>
            </p:cNvPr>
            <p:cNvSpPr txBox="1"/>
            <p:nvPr/>
          </p:nvSpPr>
          <p:spPr>
            <a:xfrm>
              <a:off x="6131014" y="2053031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Cancer</a:t>
              </a: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8C8CD6AC-98B3-6CB4-3060-0AB8D40C0DE6}"/>
              </a:ext>
            </a:extLst>
          </p:cNvPr>
          <p:cNvSpPr txBox="1"/>
          <p:nvPr/>
        </p:nvSpPr>
        <p:spPr>
          <a:xfrm>
            <a:off x="10691400" y="1135899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Cancer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BEF3C8-5D95-33D0-8926-F3E42B41F663}"/>
              </a:ext>
            </a:extLst>
          </p:cNvPr>
          <p:cNvGrpSpPr/>
          <p:nvPr/>
        </p:nvGrpSpPr>
        <p:grpSpPr>
          <a:xfrm>
            <a:off x="1643188" y="914298"/>
            <a:ext cx="898003" cy="731520"/>
            <a:chOff x="1190943" y="2895908"/>
            <a:chExt cx="898003" cy="731520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1DA95B33-9564-79B5-57BA-7E0330F61F46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CF9A43F-D317-2864-69D1-C733C6D614B0}"/>
                </a:ext>
              </a:extLst>
            </p:cNvPr>
            <p:cNvSpPr txBox="1"/>
            <p:nvPr/>
          </p:nvSpPr>
          <p:spPr>
            <a:xfrm>
              <a:off x="1190943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435A0D3-2007-D9E8-FB39-06C509F4F4ED}"/>
              </a:ext>
            </a:extLst>
          </p:cNvPr>
          <p:cNvGrpSpPr/>
          <p:nvPr/>
        </p:nvGrpSpPr>
        <p:grpSpPr>
          <a:xfrm>
            <a:off x="2940827" y="914298"/>
            <a:ext cx="898003" cy="731520"/>
            <a:chOff x="1221939" y="2895908"/>
            <a:chExt cx="898003" cy="731520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A3B6E35-BCA2-8AD3-AB19-AC2854A49CE1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CF647E9-B6AD-B2A6-184A-F3E476631D09}"/>
                </a:ext>
              </a:extLst>
            </p:cNvPr>
            <p:cNvSpPr txBox="1"/>
            <p:nvPr/>
          </p:nvSpPr>
          <p:spPr>
            <a:xfrm>
              <a:off x="1221939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9312D86-3B18-B976-9DFB-D95185ABB5E1}"/>
              </a:ext>
            </a:extLst>
          </p:cNvPr>
          <p:cNvGrpSpPr/>
          <p:nvPr/>
        </p:nvGrpSpPr>
        <p:grpSpPr>
          <a:xfrm>
            <a:off x="8455051" y="943488"/>
            <a:ext cx="898003" cy="731520"/>
            <a:chOff x="1190943" y="2895908"/>
            <a:chExt cx="898003" cy="731520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875F35F-4721-028C-4094-D9BE57B9BC9A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DBD6FEA-CA24-51CF-22FA-F060ED529A15}"/>
                </a:ext>
              </a:extLst>
            </p:cNvPr>
            <p:cNvSpPr txBox="1"/>
            <p:nvPr/>
          </p:nvSpPr>
          <p:spPr>
            <a:xfrm>
              <a:off x="1190943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EDD0794-9190-6F5E-9255-0B6AE2E83F03}"/>
              </a:ext>
            </a:extLst>
          </p:cNvPr>
          <p:cNvGrpSpPr/>
          <p:nvPr/>
        </p:nvGrpSpPr>
        <p:grpSpPr>
          <a:xfrm>
            <a:off x="5190685" y="914298"/>
            <a:ext cx="898003" cy="731520"/>
            <a:chOff x="1190943" y="2895908"/>
            <a:chExt cx="898003" cy="731520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75ADB72-0DB8-BAFA-5965-2DDF0ED85456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52566F1-B050-4866-AD46-E87218D2647B}"/>
                </a:ext>
              </a:extLst>
            </p:cNvPr>
            <p:cNvSpPr txBox="1"/>
            <p:nvPr/>
          </p:nvSpPr>
          <p:spPr>
            <a:xfrm>
              <a:off x="1190943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2D08FC5-EB6C-C067-06EC-E543613040AE}"/>
              </a:ext>
            </a:extLst>
          </p:cNvPr>
          <p:cNvCxnSpPr>
            <a:cxnSpLocks/>
          </p:cNvCxnSpPr>
          <p:nvPr/>
        </p:nvCxnSpPr>
        <p:spPr>
          <a:xfrm flipH="1">
            <a:off x="1967749" y="1241644"/>
            <a:ext cx="8937679" cy="2601984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6D1B8C0-A29E-5545-FE50-4005A612E110}"/>
              </a:ext>
            </a:extLst>
          </p:cNvPr>
          <p:cNvSpPr txBox="1"/>
          <p:nvPr/>
        </p:nvSpPr>
        <p:spPr>
          <a:xfrm>
            <a:off x="1484917" y="5308067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FP=</a:t>
            </a:r>
            <a:r>
              <a:rPr lang="en-US" altLang="zh-CN" sz="1200"/>
              <a:t>0</a:t>
            </a:r>
            <a:endParaRPr 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77C5CB-90C4-6F83-6A4D-398E67E770FC}"/>
              </a:ext>
            </a:extLst>
          </p:cNvPr>
          <p:cNvSpPr txBox="1"/>
          <p:nvPr/>
        </p:nvSpPr>
        <p:spPr>
          <a:xfrm>
            <a:off x="4578038" y="3074951"/>
            <a:ext cx="411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Predicted Risk of Cancer (in probability)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5ED530E-498E-24C8-72E4-7C02543A33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422842"/>
              </p:ext>
            </p:extLst>
          </p:nvPr>
        </p:nvGraphicFramePr>
        <p:xfrm>
          <a:off x="465216" y="4108169"/>
          <a:ext cx="6497315" cy="1018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794">
                  <a:extLst>
                    <a:ext uri="{9D8B030D-6E8A-4147-A177-3AD203B41FA5}">
                      <a16:colId xmlns:a16="http://schemas.microsoft.com/office/drawing/2014/main" val="326117383"/>
                    </a:ext>
                  </a:extLst>
                </a:gridCol>
                <a:gridCol w="421091">
                  <a:extLst>
                    <a:ext uri="{9D8B030D-6E8A-4147-A177-3AD203B41FA5}">
                      <a16:colId xmlns:a16="http://schemas.microsoft.com/office/drawing/2014/main" val="378515966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95057698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66418576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234839655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72555603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45403981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13792225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3744448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070766227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61444999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0199984"/>
                    </a:ext>
                  </a:extLst>
                </a:gridCol>
              </a:tblGrid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Threshold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0.5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0.4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0.3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0.2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0.1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570744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TPR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92720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975146"/>
                  </a:ext>
                </a:extLst>
              </a:tr>
            </a:tbl>
          </a:graphicData>
        </a:graphic>
      </p:graphicFrame>
      <p:sp>
        <p:nvSpPr>
          <p:cNvPr id="40" name="Oval Callout 39">
            <a:extLst>
              <a:ext uri="{FF2B5EF4-FFF2-40B4-BE49-F238E27FC236}">
                <a16:creationId xmlns:a16="http://schemas.microsoft.com/office/drawing/2014/main" id="{F6DB510F-392B-24CF-35E9-69B958B1C539}"/>
              </a:ext>
            </a:extLst>
          </p:cNvPr>
          <p:cNvSpPr/>
          <p:nvPr/>
        </p:nvSpPr>
        <p:spPr>
          <a:xfrm>
            <a:off x="9139792" y="4617653"/>
            <a:ext cx="1051586" cy="582195"/>
          </a:xfrm>
          <a:prstGeom prst="wedgeEllipseCallout">
            <a:avLst>
              <a:gd name="adj1" fmla="val -89742"/>
              <a:gd name="adj2" fmla="val 14318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bg2">
                    <a:lumMod val="25000"/>
                  </a:schemeClr>
                </a:solidFill>
              </a:rPr>
              <a:t>TPR and FPR at 0.9 threshold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6EF8094-01BB-76A1-01D5-0163859CB3AE}"/>
              </a:ext>
            </a:extLst>
          </p:cNvPr>
          <p:cNvGrpSpPr/>
          <p:nvPr/>
        </p:nvGrpSpPr>
        <p:grpSpPr>
          <a:xfrm>
            <a:off x="7149000" y="4422805"/>
            <a:ext cx="834365" cy="423515"/>
            <a:chOff x="7149000" y="4422805"/>
            <a:chExt cx="834365" cy="423515"/>
          </a:xfrm>
        </p:grpSpPr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BFF92752-C6AD-1D7A-2CB3-16C80081039A}"/>
                </a:ext>
              </a:extLst>
            </p:cNvPr>
            <p:cNvSpPr/>
            <p:nvPr/>
          </p:nvSpPr>
          <p:spPr>
            <a:xfrm>
              <a:off x="7187361" y="4422805"/>
              <a:ext cx="796004" cy="423515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EE7D55C-99D1-FF10-0DFE-DB58261F9FD4}"/>
                </a:ext>
              </a:extLst>
            </p:cNvPr>
            <p:cNvSpPr txBox="1"/>
            <p:nvPr/>
          </p:nvSpPr>
          <p:spPr>
            <a:xfrm>
              <a:off x="7149000" y="4486848"/>
              <a:ext cx="79541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ROC Curve</a:t>
              </a: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4F22B86-0EB7-6CE5-F6C6-364629E52484}"/>
              </a:ext>
            </a:extLst>
          </p:cNvPr>
          <p:cNvCxnSpPr>
            <a:cxnSpLocks/>
          </p:cNvCxnSpPr>
          <p:nvPr/>
        </p:nvCxnSpPr>
        <p:spPr>
          <a:xfrm>
            <a:off x="8703729" y="5756834"/>
            <a:ext cx="0" cy="5245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3591CC3D-A8FD-40CA-7DCA-D8F630CC54B8}"/>
              </a:ext>
            </a:extLst>
          </p:cNvPr>
          <p:cNvSpPr/>
          <p:nvPr/>
        </p:nvSpPr>
        <p:spPr>
          <a:xfrm>
            <a:off x="8672075" y="5722642"/>
            <a:ext cx="68787" cy="68384"/>
          </a:xfrm>
          <a:prstGeom prst="ellipse">
            <a:avLst/>
          </a:prstGeom>
          <a:solidFill>
            <a:srgbClr val="CF7D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93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FBB496-1348-A535-6492-5C76939928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4521" y="3424307"/>
            <a:ext cx="3737141" cy="32693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A21813-6383-1DB2-67E4-9D1E2C741DE3}"/>
              </a:ext>
            </a:extLst>
          </p:cNvPr>
          <p:cNvSpPr/>
          <p:nvPr/>
        </p:nvSpPr>
        <p:spPr>
          <a:xfrm rot="5400000">
            <a:off x="28257" y="2173153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BBF2E3-9CE8-A7B9-B305-D2BF0BEB9CD5}"/>
              </a:ext>
            </a:extLst>
          </p:cNvPr>
          <p:cNvSpPr txBox="1"/>
          <p:nvPr/>
        </p:nvSpPr>
        <p:spPr>
          <a:xfrm>
            <a:off x="279468" y="2624466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9C497F-93F5-51BF-FFE8-5160FD3B5FE9}"/>
              </a:ext>
            </a:extLst>
          </p:cNvPr>
          <p:cNvSpPr txBox="1"/>
          <p:nvPr/>
        </p:nvSpPr>
        <p:spPr>
          <a:xfrm>
            <a:off x="11263800" y="2676741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1.0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568D4BF-DD8D-E7C1-EEE0-3CFF70E370DF}"/>
              </a:ext>
            </a:extLst>
          </p:cNvPr>
          <p:cNvGrpSpPr/>
          <p:nvPr/>
        </p:nvGrpSpPr>
        <p:grpSpPr>
          <a:xfrm>
            <a:off x="9640394" y="914298"/>
            <a:ext cx="731520" cy="731520"/>
            <a:chOff x="6362251" y="1858301"/>
            <a:chExt cx="731520" cy="73152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8BAB370-77DD-0D7C-7339-62D06230E121}"/>
                </a:ext>
              </a:extLst>
            </p:cNvPr>
            <p:cNvSpPr/>
            <p:nvPr/>
          </p:nvSpPr>
          <p:spPr>
            <a:xfrm>
              <a:off x="6362251" y="1858301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5B0A1D-AF4D-75D2-BCAF-585CFC04CA54}"/>
                </a:ext>
              </a:extLst>
            </p:cNvPr>
            <p:cNvSpPr txBox="1"/>
            <p:nvPr/>
          </p:nvSpPr>
          <p:spPr>
            <a:xfrm>
              <a:off x="6362251" y="2114276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Cancer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D08F465-D90F-2DAE-9A5D-98AD2A5F6D1B}"/>
              </a:ext>
            </a:extLst>
          </p:cNvPr>
          <p:cNvGrpSpPr/>
          <p:nvPr/>
        </p:nvGrpSpPr>
        <p:grpSpPr>
          <a:xfrm>
            <a:off x="10660828" y="914298"/>
            <a:ext cx="731520" cy="731520"/>
            <a:chOff x="6100442" y="1831430"/>
            <a:chExt cx="731520" cy="73152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CE49E29-9F3E-DDAC-6554-748B1CAAEB27}"/>
                </a:ext>
              </a:extLst>
            </p:cNvPr>
            <p:cNvSpPr/>
            <p:nvPr/>
          </p:nvSpPr>
          <p:spPr>
            <a:xfrm>
              <a:off x="6100442" y="1831430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257ACFB-AAB3-5687-B6AD-53F7494C841F}"/>
                </a:ext>
              </a:extLst>
            </p:cNvPr>
            <p:cNvSpPr txBox="1"/>
            <p:nvPr/>
          </p:nvSpPr>
          <p:spPr>
            <a:xfrm>
              <a:off x="6131014" y="2053031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Cancer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243E2CC5-2DF5-0ADD-02E1-4C44312ED7C7}"/>
              </a:ext>
            </a:extLst>
          </p:cNvPr>
          <p:cNvSpPr/>
          <p:nvPr/>
        </p:nvSpPr>
        <p:spPr>
          <a:xfrm rot="5400000">
            <a:off x="11092725" y="2173674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BF7D410-F216-D756-107E-56CB1DCBA151}"/>
              </a:ext>
            </a:extLst>
          </p:cNvPr>
          <p:cNvSpPr/>
          <p:nvPr/>
        </p:nvSpPr>
        <p:spPr>
          <a:xfrm rot="5400000">
            <a:off x="1472981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FA511D3-BB3F-1B42-698C-E336C4A385D4}"/>
              </a:ext>
            </a:extLst>
          </p:cNvPr>
          <p:cNvSpPr/>
          <p:nvPr/>
        </p:nvSpPr>
        <p:spPr>
          <a:xfrm rot="5400000">
            <a:off x="2592334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8675534-58DC-E4D8-6370-5F93DC3F8F68}"/>
              </a:ext>
            </a:extLst>
          </p:cNvPr>
          <p:cNvSpPr/>
          <p:nvPr/>
        </p:nvSpPr>
        <p:spPr>
          <a:xfrm>
            <a:off x="539626" y="2122743"/>
            <a:ext cx="10972800" cy="640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119D40F-4A3C-29CD-AC89-3B027471743E}"/>
              </a:ext>
            </a:extLst>
          </p:cNvPr>
          <p:cNvSpPr/>
          <p:nvPr/>
        </p:nvSpPr>
        <p:spPr>
          <a:xfrm rot="5400000">
            <a:off x="3711687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093A159-2658-D891-CBA6-12D858D6DA94}"/>
              </a:ext>
            </a:extLst>
          </p:cNvPr>
          <p:cNvSpPr/>
          <p:nvPr/>
        </p:nvSpPr>
        <p:spPr>
          <a:xfrm rot="5400000">
            <a:off x="4831040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2A87705-37B6-97D6-C3F6-54DD9154A1FA}"/>
              </a:ext>
            </a:extLst>
          </p:cNvPr>
          <p:cNvSpPr/>
          <p:nvPr/>
        </p:nvSpPr>
        <p:spPr>
          <a:xfrm rot="5400000">
            <a:off x="5950393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44C94D7-FCB8-38DB-37E3-63CB8062DE69}"/>
              </a:ext>
            </a:extLst>
          </p:cNvPr>
          <p:cNvSpPr/>
          <p:nvPr/>
        </p:nvSpPr>
        <p:spPr>
          <a:xfrm rot="5400000">
            <a:off x="7069746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01D80B5-C65B-7F66-DA20-914B61E0F3C9}"/>
              </a:ext>
            </a:extLst>
          </p:cNvPr>
          <p:cNvSpPr/>
          <p:nvPr/>
        </p:nvSpPr>
        <p:spPr>
          <a:xfrm rot="5400000">
            <a:off x="8189099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F8300E2-C099-D4F9-0225-213B1EEA16D7}"/>
              </a:ext>
            </a:extLst>
          </p:cNvPr>
          <p:cNvSpPr/>
          <p:nvPr/>
        </p:nvSpPr>
        <p:spPr>
          <a:xfrm rot="5400000">
            <a:off x="9308452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DCBE5AE-C26B-BD09-7D97-0E83CD0184F0}"/>
              </a:ext>
            </a:extLst>
          </p:cNvPr>
          <p:cNvSpPr/>
          <p:nvPr/>
        </p:nvSpPr>
        <p:spPr>
          <a:xfrm rot="5400000">
            <a:off x="10427805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429925B-DCFF-E96C-CEE5-EFB952E996FB}"/>
              </a:ext>
            </a:extLst>
          </p:cNvPr>
          <p:cNvSpPr txBox="1"/>
          <p:nvPr/>
        </p:nvSpPr>
        <p:spPr>
          <a:xfrm>
            <a:off x="1503336" y="240223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0.1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FAC475-7B7C-2B7B-C706-BF41C4323A25}"/>
              </a:ext>
            </a:extLst>
          </p:cNvPr>
          <p:cNvSpPr txBox="1"/>
          <p:nvPr/>
        </p:nvSpPr>
        <p:spPr>
          <a:xfrm>
            <a:off x="247973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D26CA1C-4080-7EEC-EAF0-341FCDD540FA}"/>
              </a:ext>
            </a:extLst>
          </p:cNvPr>
          <p:cNvSpPr txBox="1"/>
          <p:nvPr/>
        </p:nvSpPr>
        <p:spPr>
          <a:xfrm>
            <a:off x="359948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16E40DA-7526-04ED-7EBC-F334B9C971D0}"/>
              </a:ext>
            </a:extLst>
          </p:cNvPr>
          <p:cNvSpPr txBox="1"/>
          <p:nvPr/>
        </p:nvSpPr>
        <p:spPr>
          <a:xfrm>
            <a:off x="4659852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0.4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27943F8-6A6B-B727-8C2B-22C871E7A068}"/>
              </a:ext>
            </a:extLst>
          </p:cNvPr>
          <p:cNvSpPr txBox="1"/>
          <p:nvPr/>
        </p:nvSpPr>
        <p:spPr>
          <a:xfrm>
            <a:off x="5804053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0.5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A38BF57-107E-5CF9-5D7C-4F2FED17C721}"/>
              </a:ext>
            </a:extLst>
          </p:cNvPr>
          <p:cNvSpPr txBox="1"/>
          <p:nvPr/>
        </p:nvSpPr>
        <p:spPr>
          <a:xfrm>
            <a:off x="6848569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0.6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166ACF0-CD97-944F-A417-8957DF9EECC4}"/>
              </a:ext>
            </a:extLst>
          </p:cNvPr>
          <p:cNvSpPr txBox="1"/>
          <p:nvPr/>
        </p:nvSpPr>
        <p:spPr>
          <a:xfrm>
            <a:off x="7983364" y="2446709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0.7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09A50D7-0292-B13C-0F81-145398CCFB6C}"/>
              </a:ext>
            </a:extLst>
          </p:cNvPr>
          <p:cNvSpPr txBox="1"/>
          <p:nvPr/>
        </p:nvSpPr>
        <p:spPr>
          <a:xfrm>
            <a:off x="9160819" y="2492075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0.8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DB5F897-2BC9-7072-259C-E9B1087CB781}"/>
              </a:ext>
            </a:extLst>
          </p:cNvPr>
          <p:cNvSpPr txBox="1"/>
          <p:nvPr/>
        </p:nvSpPr>
        <p:spPr>
          <a:xfrm>
            <a:off x="10315689" y="252096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0.9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B70756-522B-2222-A9F1-D67E5A16D757}"/>
              </a:ext>
            </a:extLst>
          </p:cNvPr>
          <p:cNvCxnSpPr/>
          <p:nvPr/>
        </p:nvCxnSpPr>
        <p:spPr>
          <a:xfrm>
            <a:off x="9412551" y="577899"/>
            <a:ext cx="0" cy="329565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837CDC-71B1-CE13-E3C1-71EAED6A2F02}"/>
              </a:ext>
            </a:extLst>
          </p:cNvPr>
          <p:cNvSpPr txBox="1"/>
          <p:nvPr/>
        </p:nvSpPr>
        <p:spPr>
          <a:xfrm>
            <a:off x="85141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968CBF-B6C9-5465-1EC7-9D4A7B42BC52}"/>
              </a:ext>
            </a:extLst>
          </p:cNvPr>
          <p:cNvSpPr txBox="1"/>
          <p:nvPr/>
        </p:nvSpPr>
        <p:spPr>
          <a:xfrm>
            <a:off x="203502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5BEACD-2C81-4C14-4C39-7ABFFDCB755D}"/>
              </a:ext>
            </a:extLst>
          </p:cNvPr>
          <p:cNvSpPr txBox="1"/>
          <p:nvPr/>
        </p:nvSpPr>
        <p:spPr>
          <a:xfrm>
            <a:off x="311438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15E35-40F4-A821-6EAB-60D275A1BF62}"/>
              </a:ext>
            </a:extLst>
          </p:cNvPr>
          <p:cNvSpPr txBox="1"/>
          <p:nvPr/>
        </p:nvSpPr>
        <p:spPr>
          <a:xfrm>
            <a:off x="423899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0F6F51-7860-2BBF-9BA9-CC8AC7877E26}"/>
              </a:ext>
            </a:extLst>
          </p:cNvPr>
          <p:cNvSpPr txBox="1"/>
          <p:nvPr/>
        </p:nvSpPr>
        <p:spPr>
          <a:xfrm>
            <a:off x="546149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DEAA07-CC9E-744E-3A19-A046C74F6B03}"/>
              </a:ext>
            </a:extLst>
          </p:cNvPr>
          <p:cNvSpPr txBox="1"/>
          <p:nvPr/>
        </p:nvSpPr>
        <p:spPr>
          <a:xfrm>
            <a:off x="648140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DA9CD3-4645-7482-A0B8-E48606C9EC5C}"/>
              </a:ext>
            </a:extLst>
          </p:cNvPr>
          <p:cNvSpPr txBox="1"/>
          <p:nvPr/>
        </p:nvSpPr>
        <p:spPr>
          <a:xfrm>
            <a:off x="765247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494D87-3FEF-46FE-C2E9-1F70DA2AC7C7}"/>
              </a:ext>
            </a:extLst>
          </p:cNvPr>
          <p:cNvSpPr txBox="1"/>
          <p:nvPr/>
        </p:nvSpPr>
        <p:spPr>
          <a:xfrm>
            <a:off x="8526033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D74E27-5C26-5E7E-5B97-124DF9AFA15F}"/>
              </a:ext>
            </a:extLst>
          </p:cNvPr>
          <p:cNvSpPr txBox="1"/>
          <p:nvPr/>
        </p:nvSpPr>
        <p:spPr>
          <a:xfrm>
            <a:off x="9826185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22CE3E-67D6-7629-6B61-ABF91EA6D46E}"/>
              </a:ext>
            </a:extLst>
          </p:cNvPr>
          <p:cNvSpPr txBox="1"/>
          <p:nvPr/>
        </p:nvSpPr>
        <p:spPr>
          <a:xfrm>
            <a:off x="1074755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B38F8FB-A9F1-C4B4-9185-67905865938B}"/>
              </a:ext>
            </a:extLst>
          </p:cNvPr>
          <p:cNvSpPr/>
          <p:nvPr/>
        </p:nvSpPr>
        <p:spPr>
          <a:xfrm>
            <a:off x="9570543" y="838200"/>
            <a:ext cx="1920074" cy="891513"/>
          </a:xfrm>
          <a:prstGeom prst="roundRect">
            <a:avLst/>
          </a:prstGeom>
          <a:solidFill>
            <a:schemeClr val="accent2">
              <a:lumMod val="60000"/>
              <a:lumOff val="40000"/>
              <a:alpha val="6032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B680898B-42FE-7FD2-392E-B0EEC71EC4D2}"/>
              </a:ext>
            </a:extLst>
          </p:cNvPr>
          <p:cNvSpPr/>
          <p:nvPr/>
        </p:nvSpPr>
        <p:spPr>
          <a:xfrm>
            <a:off x="7887691" y="2689207"/>
            <a:ext cx="1531178" cy="557385"/>
          </a:xfrm>
          <a:prstGeom prst="rightArrow">
            <a:avLst/>
          </a:prstGeom>
          <a:solidFill>
            <a:schemeClr val="accent5">
              <a:lumMod val="40000"/>
              <a:lumOff val="60000"/>
              <a:alpha val="8296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30B0B8-68D0-B85D-35F7-61AC0F426ED0}"/>
              </a:ext>
            </a:extLst>
          </p:cNvPr>
          <p:cNvSpPr txBox="1"/>
          <p:nvPr/>
        </p:nvSpPr>
        <p:spPr>
          <a:xfrm>
            <a:off x="7956730" y="2806790"/>
            <a:ext cx="1368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Threshold = </a:t>
            </a:r>
            <a:r>
              <a:rPr lang="en-US" altLang="zh-CN" sz="1400"/>
              <a:t>0.8</a:t>
            </a:r>
            <a:endParaRPr lang="en-US" sz="140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0A1C2EF-8E1F-B4D1-D549-88D399AE73D4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2378616" y="1587946"/>
            <a:ext cx="7447569" cy="215949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8C2F0A4-7BF6-9693-6E28-2D9CC4643BB8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2378616" y="1587946"/>
            <a:ext cx="8391795" cy="215949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B3A61A2-209D-F9A7-717D-C773FBF33CAB}"/>
              </a:ext>
            </a:extLst>
          </p:cNvPr>
          <p:cNvGrpSpPr/>
          <p:nvPr/>
        </p:nvGrpSpPr>
        <p:grpSpPr>
          <a:xfrm>
            <a:off x="644475" y="914298"/>
            <a:ext cx="898003" cy="731520"/>
            <a:chOff x="1190943" y="2895908"/>
            <a:chExt cx="898003" cy="73152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5F12AE9-D2CB-B9A8-60C2-E292ABDB75CF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65978BF-32DA-5F93-F2B9-2DEEDDBB4066}"/>
                </a:ext>
              </a:extLst>
            </p:cNvPr>
            <p:cNvSpPr txBox="1"/>
            <p:nvPr/>
          </p:nvSpPr>
          <p:spPr>
            <a:xfrm>
              <a:off x="1190943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C6B339D-FC87-B45C-801E-1C3096F95DCD}"/>
              </a:ext>
            </a:extLst>
          </p:cNvPr>
          <p:cNvGrpSpPr/>
          <p:nvPr/>
        </p:nvGrpSpPr>
        <p:grpSpPr>
          <a:xfrm>
            <a:off x="4119156" y="929665"/>
            <a:ext cx="731520" cy="731520"/>
            <a:chOff x="6100442" y="1831430"/>
            <a:chExt cx="731520" cy="73152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0445C6F-6355-1F95-F46A-08A6F07D46A0}"/>
                </a:ext>
              </a:extLst>
            </p:cNvPr>
            <p:cNvSpPr/>
            <p:nvPr/>
          </p:nvSpPr>
          <p:spPr>
            <a:xfrm>
              <a:off x="6100442" y="1831430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F37864F-E0EE-374B-12C2-C35A7FA909C3}"/>
                </a:ext>
              </a:extLst>
            </p:cNvPr>
            <p:cNvSpPr txBox="1"/>
            <p:nvPr/>
          </p:nvSpPr>
          <p:spPr>
            <a:xfrm>
              <a:off x="6131014" y="2053031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Cancer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C903D8E-9337-38B8-D491-0D6BDEBAAF80}"/>
              </a:ext>
            </a:extLst>
          </p:cNvPr>
          <p:cNvGrpSpPr/>
          <p:nvPr/>
        </p:nvGrpSpPr>
        <p:grpSpPr>
          <a:xfrm>
            <a:off x="7516134" y="942814"/>
            <a:ext cx="731520" cy="731520"/>
            <a:chOff x="6100442" y="1831430"/>
            <a:chExt cx="731520" cy="73152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075B8C9-62CD-9474-F759-8B4BA7FED971}"/>
                </a:ext>
              </a:extLst>
            </p:cNvPr>
            <p:cNvSpPr/>
            <p:nvPr/>
          </p:nvSpPr>
          <p:spPr>
            <a:xfrm>
              <a:off x="6100442" y="1831430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70712B1-2DC0-1969-AE89-FC4426253025}"/>
                </a:ext>
              </a:extLst>
            </p:cNvPr>
            <p:cNvSpPr txBox="1"/>
            <p:nvPr/>
          </p:nvSpPr>
          <p:spPr>
            <a:xfrm>
              <a:off x="6131014" y="2053031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Cancer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8D7B7DC-B0DA-8754-7B8E-59D0852770AA}"/>
              </a:ext>
            </a:extLst>
          </p:cNvPr>
          <p:cNvGrpSpPr/>
          <p:nvPr/>
        </p:nvGrpSpPr>
        <p:grpSpPr>
          <a:xfrm>
            <a:off x="6323062" y="929665"/>
            <a:ext cx="731520" cy="731520"/>
            <a:chOff x="6100442" y="1831430"/>
            <a:chExt cx="731520" cy="731520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225F317-CED2-B4AD-F3A7-F3A14C5CB68F}"/>
                </a:ext>
              </a:extLst>
            </p:cNvPr>
            <p:cNvSpPr/>
            <p:nvPr/>
          </p:nvSpPr>
          <p:spPr>
            <a:xfrm>
              <a:off x="6100442" y="1831430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5D11CF6-DD38-32A6-767C-23DFFEE06002}"/>
                </a:ext>
              </a:extLst>
            </p:cNvPr>
            <p:cNvSpPr txBox="1"/>
            <p:nvPr/>
          </p:nvSpPr>
          <p:spPr>
            <a:xfrm>
              <a:off x="6131014" y="2053031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Cancer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EC6B945-F41A-9D2A-E3D5-236EF05503F5}"/>
              </a:ext>
            </a:extLst>
          </p:cNvPr>
          <p:cNvGrpSpPr/>
          <p:nvPr/>
        </p:nvGrpSpPr>
        <p:grpSpPr>
          <a:xfrm>
            <a:off x="1643188" y="914298"/>
            <a:ext cx="898003" cy="731520"/>
            <a:chOff x="1190943" y="2895908"/>
            <a:chExt cx="898003" cy="73152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DAFFAA5-3C3D-33C6-9C40-35BEBBBA98D4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8767F40-2C16-3070-B5DC-FE86E97191A0}"/>
                </a:ext>
              </a:extLst>
            </p:cNvPr>
            <p:cNvSpPr txBox="1"/>
            <p:nvPr/>
          </p:nvSpPr>
          <p:spPr>
            <a:xfrm>
              <a:off x="1190943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A5DEE72-8796-B21E-2E2A-FBCFD5C46777}"/>
              </a:ext>
            </a:extLst>
          </p:cNvPr>
          <p:cNvGrpSpPr/>
          <p:nvPr/>
        </p:nvGrpSpPr>
        <p:grpSpPr>
          <a:xfrm>
            <a:off x="2940827" y="914298"/>
            <a:ext cx="898003" cy="731520"/>
            <a:chOff x="1221939" y="2895908"/>
            <a:chExt cx="898003" cy="73152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0774DE4-89A7-D808-B8B3-218C584B0250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6F154DD-4AB8-8EFE-3CD9-FBB79DF78A4E}"/>
                </a:ext>
              </a:extLst>
            </p:cNvPr>
            <p:cNvSpPr txBox="1"/>
            <p:nvPr/>
          </p:nvSpPr>
          <p:spPr>
            <a:xfrm>
              <a:off x="1221939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AD49963-6E2E-5EBF-163B-AA2729A9BD50}"/>
              </a:ext>
            </a:extLst>
          </p:cNvPr>
          <p:cNvGrpSpPr/>
          <p:nvPr/>
        </p:nvGrpSpPr>
        <p:grpSpPr>
          <a:xfrm>
            <a:off x="8455051" y="943488"/>
            <a:ext cx="898003" cy="731520"/>
            <a:chOff x="1190943" y="2895908"/>
            <a:chExt cx="898003" cy="73152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C025BD2-0484-EF53-ED89-7D4192A64CFF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F484943-2A39-22BD-1EB2-DC41CDB69181}"/>
                </a:ext>
              </a:extLst>
            </p:cNvPr>
            <p:cNvSpPr txBox="1"/>
            <p:nvPr/>
          </p:nvSpPr>
          <p:spPr>
            <a:xfrm>
              <a:off x="1190943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23E1F38-8FCE-8E42-1E18-D353BAD5E038}"/>
              </a:ext>
            </a:extLst>
          </p:cNvPr>
          <p:cNvGrpSpPr/>
          <p:nvPr/>
        </p:nvGrpSpPr>
        <p:grpSpPr>
          <a:xfrm>
            <a:off x="5190685" y="914298"/>
            <a:ext cx="898003" cy="731520"/>
            <a:chOff x="1190943" y="2895908"/>
            <a:chExt cx="898003" cy="731520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F6E17A8-3E5C-18B7-3073-A4B5CDEB9C31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AE5F0A9-AA52-AA45-E79C-9943BD321AF7}"/>
                </a:ext>
              </a:extLst>
            </p:cNvPr>
            <p:cNvSpPr txBox="1"/>
            <p:nvPr/>
          </p:nvSpPr>
          <p:spPr>
            <a:xfrm>
              <a:off x="1190943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4E6A5D7-5DF1-297D-3D99-6418D32A4E6B}"/>
              </a:ext>
            </a:extLst>
          </p:cNvPr>
          <p:cNvSpPr txBox="1"/>
          <p:nvPr/>
        </p:nvSpPr>
        <p:spPr>
          <a:xfrm>
            <a:off x="4578038" y="3074951"/>
            <a:ext cx="411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Predicted Risk of Cancer (in probability)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80ECFA-D55A-29CE-29CD-6695C5CD43AE}"/>
              </a:ext>
            </a:extLst>
          </p:cNvPr>
          <p:cNvSpPr txBox="1"/>
          <p:nvPr/>
        </p:nvSpPr>
        <p:spPr>
          <a:xfrm>
            <a:off x="2130791" y="3747441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TP=2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001CD4-78E5-EA5F-82BF-FEC4754B98E9}"/>
              </a:ext>
            </a:extLst>
          </p:cNvPr>
          <p:cNvSpPr txBox="1"/>
          <p:nvPr/>
        </p:nvSpPr>
        <p:spPr>
          <a:xfrm>
            <a:off x="2127471" y="5308067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FP=</a:t>
            </a:r>
            <a:r>
              <a:rPr lang="en-US" altLang="zh-CN" sz="1200" dirty="0"/>
              <a:t>0</a:t>
            </a:r>
            <a:endParaRPr lang="en-US" sz="1200" dirty="0"/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D90E4B10-8A72-F532-840B-0EDB7C1AEC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513427"/>
              </p:ext>
            </p:extLst>
          </p:nvPr>
        </p:nvGraphicFramePr>
        <p:xfrm>
          <a:off x="465216" y="4108169"/>
          <a:ext cx="6497315" cy="1018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794">
                  <a:extLst>
                    <a:ext uri="{9D8B030D-6E8A-4147-A177-3AD203B41FA5}">
                      <a16:colId xmlns:a16="http://schemas.microsoft.com/office/drawing/2014/main" val="326117383"/>
                    </a:ext>
                  </a:extLst>
                </a:gridCol>
                <a:gridCol w="421091">
                  <a:extLst>
                    <a:ext uri="{9D8B030D-6E8A-4147-A177-3AD203B41FA5}">
                      <a16:colId xmlns:a16="http://schemas.microsoft.com/office/drawing/2014/main" val="378515966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95057698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66418576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234839655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72555603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45403981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13792225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3744448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070766227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61444999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0199984"/>
                    </a:ext>
                  </a:extLst>
                </a:gridCol>
              </a:tblGrid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Threshold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0.5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0.4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0.3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0.2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0.1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570744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TPR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92720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975146"/>
                  </a:ext>
                </a:extLst>
              </a:tr>
            </a:tbl>
          </a:graphicData>
        </a:graphic>
      </p:graphicFrame>
      <p:sp>
        <p:nvSpPr>
          <p:cNvPr id="44" name="Oval Callout 43">
            <a:extLst>
              <a:ext uri="{FF2B5EF4-FFF2-40B4-BE49-F238E27FC236}">
                <a16:creationId xmlns:a16="http://schemas.microsoft.com/office/drawing/2014/main" id="{740AFB9E-4576-FA94-B02C-6D5E6CD5BAEB}"/>
              </a:ext>
            </a:extLst>
          </p:cNvPr>
          <p:cNvSpPr/>
          <p:nvPr/>
        </p:nvSpPr>
        <p:spPr>
          <a:xfrm>
            <a:off x="9458271" y="4264611"/>
            <a:ext cx="1051586" cy="582195"/>
          </a:xfrm>
          <a:prstGeom prst="wedgeEllipseCallout">
            <a:avLst>
              <a:gd name="adj1" fmla="val -119387"/>
              <a:gd name="adj2" fmla="val 11732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bg2">
                    <a:lumMod val="25000"/>
                  </a:schemeClr>
                </a:solidFill>
              </a:rPr>
              <a:t>TPR and FPR at 0.8 threshold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2777368-11AC-466C-38F5-99E86E39668A}"/>
              </a:ext>
            </a:extLst>
          </p:cNvPr>
          <p:cNvGrpSpPr/>
          <p:nvPr/>
        </p:nvGrpSpPr>
        <p:grpSpPr>
          <a:xfrm>
            <a:off x="7149000" y="4422805"/>
            <a:ext cx="834365" cy="423515"/>
            <a:chOff x="7149000" y="4422805"/>
            <a:chExt cx="834365" cy="423515"/>
          </a:xfrm>
        </p:grpSpPr>
        <p:sp>
          <p:nvSpPr>
            <p:cNvPr id="62" name="Right Arrow 61">
              <a:extLst>
                <a:ext uri="{FF2B5EF4-FFF2-40B4-BE49-F238E27FC236}">
                  <a16:creationId xmlns:a16="http://schemas.microsoft.com/office/drawing/2014/main" id="{9A9DFF0C-2000-B2B3-8E80-D9DC2F5CA263}"/>
                </a:ext>
              </a:extLst>
            </p:cNvPr>
            <p:cNvSpPr/>
            <p:nvPr/>
          </p:nvSpPr>
          <p:spPr>
            <a:xfrm>
              <a:off x="7187361" y="4422805"/>
              <a:ext cx="796004" cy="423515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FBD0FA5-EDD6-8BD4-40A3-84575344571B}"/>
                </a:ext>
              </a:extLst>
            </p:cNvPr>
            <p:cNvSpPr txBox="1"/>
            <p:nvPr/>
          </p:nvSpPr>
          <p:spPr>
            <a:xfrm>
              <a:off x="7149000" y="4486848"/>
              <a:ext cx="79541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ROC Curve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C6D1332-10CE-BD79-1AC5-FE5F263E451A}"/>
              </a:ext>
            </a:extLst>
          </p:cNvPr>
          <p:cNvGrpSpPr/>
          <p:nvPr/>
        </p:nvGrpSpPr>
        <p:grpSpPr>
          <a:xfrm>
            <a:off x="8672075" y="5722642"/>
            <a:ext cx="68787" cy="558731"/>
            <a:chOff x="8672075" y="5722642"/>
            <a:chExt cx="68787" cy="55873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420C704-3465-3074-9BD4-89FB693D39EA}"/>
                </a:ext>
              </a:extLst>
            </p:cNvPr>
            <p:cNvCxnSpPr/>
            <p:nvPr/>
          </p:nvCxnSpPr>
          <p:spPr>
            <a:xfrm>
              <a:off x="8703729" y="5756834"/>
              <a:ext cx="0" cy="5245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7C63540-97C1-2A66-67E2-509F944FA446}"/>
                </a:ext>
              </a:extLst>
            </p:cNvPr>
            <p:cNvSpPr/>
            <p:nvPr/>
          </p:nvSpPr>
          <p:spPr>
            <a:xfrm>
              <a:off x="8672075" y="5722642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F42424B-CE8F-9084-4CAB-850C61A5851D}"/>
              </a:ext>
            </a:extLst>
          </p:cNvPr>
          <p:cNvGrpSpPr/>
          <p:nvPr/>
        </p:nvGrpSpPr>
        <p:grpSpPr>
          <a:xfrm>
            <a:off x="8665725" y="5210465"/>
            <a:ext cx="68787" cy="512177"/>
            <a:chOff x="8672075" y="5722642"/>
            <a:chExt cx="68787" cy="51217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AB9C4BB-E77B-4B06-E657-593230CAC8F0}"/>
                </a:ext>
              </a:extLst>
            </p:cNvPr>
            <p:cNvCxnSpPr>
              <a:cxnSpLocks/>
            </p:cNvCxnSpPr>
            <p:nvPr/>
          </p:nvCxnSpPr>
          <p:spPr>
            <a:xfrm>
              <a:off x="8706468" y="5791026"/>
              <a:ext cx="0" cy="44379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9E42996-F6D6-AF10-5581-F75D18687CA3}"/>
                </a:ext>
              </a:extLst>
            </p:cNvPr>
            <p:cNvSpPr/>
            <p:nvPr/>
          </p:nvSpPr>
          <p:spPr>
            <a:xfrm>
              <a:off x="8672075" y="5722642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264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5F6585-4C1C-6B0B-7556-161563704A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4521" y="3424307"/>
            <a:ext cx="3737141" cy="32693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A21813-6383-1DB2-67E4-9D1E2C741DE3}"/>
              </a:ext>
            </a:extLst>
          </p:cNvPr>
          <p:cNvSpPr/>
          <p:nvPr/>
        </p:nvSpPr>
        <p:spPr>
          <a:xfrm rot="5400000">
            <a:off x="28257" y="2173153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BBF2E3-9CE8-A7B9-B305-D2BF0BEB9CD5}"/>
              </a:ext>
            </a:extLst>
          </p:cNvPr>
          <p:cNvSpPr txBox="1"/>
          <p:nvPr/>
        </p:nvSpPr>
        <p:spPr>
          <a:xfrm>
            <a:off x="279468" y="2624466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9C497F-93F5-51BF-FFE8-5160FD3B5FE9}"/>
              </a:ext>
            </a:extLst>
          </p:cNvPr>
          <p:cNvSpPr txBox="1"/>
          <p:nvPr/>
        </p:nvSpPr>
        <p:spPr>
          <a:xfrm>
            <a:off x="11263800" y="2676741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1.0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8FE1DCC-0E0D-C841-0CCD-863F1114377E}"/>
              </a:ext>
            </a:extLst>
          </p:cNvPr>
          <p:cNvGrpSpPr/>
          <p:nvPr/>
        </p:nvGrpSpPr>
        <p:grpSpPr>
          <a:xfrm>
            <a:off x="644475" y="914298"/>
            <a:ext cx="898003" cy="731520"/>
            <a:chOff x="1190943" y="2895908"/>
            <a:chExt cx="898003" cy="73152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96D6C7C-7414-7C11-A044-8F2EDD7B9DCA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83FF3C-D942-2F62-FC8E-F215C08E4A17}"/>
                </a:ext>
              </a:extLst>
            </p:cNvPr>
            <p:cNvSpPr txBox="1"/>
            <p:nvPr/>
          </p:nvSpPr>
          <p:spPr>
            <a:xfrm>
              <a:off x="1190943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7C36A3-424D-F114-2350-9E3D69F5A2FE}"/>
              </a:ext>
            </a:extLst>
          </p:cNvPr>
          <p:cNvGrpSpPr/>
          <p:nvPr/>
        </p:nvGrpSpPr>
        <p:grpSpPr>
          <a:xfrm>
            <a:off x="4119156" y="929665"/>
            <a:ext cx="731520" cy="731520"/>
            <a:chOff x="6100442" y="1831430"/>
            <a:chExt cx="731520" cy="73152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F1D4801-77A1-B657-88B3-9438A064C408}"/>
                </a:ext>
              </a:extLst>
            </p:cNvPr>
            <p:cNvSpPr/>
            <p:nvPr/>
          </p:nvSpPr>
          <p:spPr>
            <a:xfrm>
              <a:off x="6100442" y="1831430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D7B30B0-EE9B-723D-9446-DFBF90F4EF8A}"/>
                </a:ext>
              </a:extLst>
            </p:cNvPr>
            <p:cNvSpPr txBox="1"/>
            <p:nvPr/>
          </p:nvSpPr>
          <p:spPr>
            <a:xfrm>
              <a:off x="6131014" y="2053031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Cancer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568D4BF-DD8D-E7C1-EEE0-3CFF70E370DF}"/>
              </a:ext>
            </a:extLst>
          </p:cNvPr>
          <p:cNvGrpSpPr/>
          <p:nvPr/>
        </p:nvGrpSpPr>
        <p:grpSpPr>
          <a:xfrm>
            <a:off x="9640394" y="914298"/>
            <a:ext cx="731520" cy="731520"/>
            <a:chOff x="6362251" y="1858301"/>
            <a:chExt cx="731520" cy="73152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8BAB370-77DD-0D7C-7339-62D06230E121}"/>
                </a:ext>
              </a:extLst>
            </p:cNvPr>
            <p:cNvSpPr/>
            <p:nvPr/>
          </p:nvSpPr>
          <p:spPr>
            <a:xfrm>
              <a:off x="6362251" y="1858301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5B0A1D-AF4D-75D2-BCAF-585CFC04CA54}"/>
                </a:ext>
              </a:extLst>
            </p:cNvPr>
            <p:cNvSpPr txBox="1"/>
            <p:nvPr/>
          </p:nvSpPr>
          <p:spPr>
            <a:xfrm>
              <a:off x="6362251" y="2114276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Cancer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95F4645-DB69-E819-A956-3B28B24B6925}"/>
              </a:ext>
            </a:extLst>
          </p:cNvPr>
          <p:cNvGrpSpPr/>
          <p:nvPr/>
        </p:nvGrpSpPr>
        <p:grpSpPr>
          <a:xfrm>
            <a:off x="6323062" y="929665"/>
            <a:ext cx="731520" cy="731520"/>
            <a:chOff x="6100442" y="1831430"/>
            <a:chExt cx="731520" cy="7315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87E4BFE-552F-7735-8C5F-69F0FD1ECD2D}"/>
                </a:ext>
              </a:extLst>
            </p:cNvPr>
            <p:cNvSpPr/>
            <p:nvPr/>
          </p:nvSpPr>
          <p:spPr>
            <a:xfrm>
              <a:off x="6100442" y="1831430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709EC44-9669-F785-6D1E-E49AF123676D}"/>
                </a:ext>
              </a:extLst>
            </p:cNvPr>
            <p:cNvSpPr txBox="1"/>
            <p:nvPr/>
          </p:nvSpPr>
          <p:spPr>
            <a:xfrm>
              <a:off x="6131014" y="2053031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Cancer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D08F465-D90F-2DAE-9A5D-98AD2A5F6D1B}"/>
              </a:ext>
            </a:extLst>
          </p:cNvPr>
          <p:cNvGrpSpPr/>
          <p:nvPr/>
        </p:nvGrpSpPr>
        <p:grpSpPr>
          <a:xfrm>
            <a:off x="10660828" y="914298"/>
            <a:ext cx="731520" cy="731520"/>
            <a:chOff x="6100442" y="1831430"/>
            <a:chExt cx="731520" cy="73152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CE49E29-9F3E-DDAC-6554-748B1CAAEB27}"/>
                </a:ext>
              </a:extLst>
            </p:cNvPr>
            <p:cNvSpPr/>
            <p:nvPr/>
          </p:nvSpPr>
          <p:spPr>
            <a:xfrm>
              <a:off x="6100442" y="1831430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257ACFB-AAB3-5687-B6AD-53F7494C841F}"/>
                </a:ext>
              </a:extLst>
            </p:cNvPr>
            <p:cNvSpPr txBox="1"/>
            <p:nvPr/>
          </p:nvSpPr>
          <p:spPr>
            <a:xfrm>
              <a:off x="6131014" y="2053031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Cancer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DAAA39B-7028-2A5A-04BF-E4F25386F47B}"/>
              </a:ext>
            </a:extLst>
          </p:cNvPr>
          <p:cNvGrpSpPr/>
          <p:nvPr/>
        </p:nvGrpSpPr>
        <p:grpSpPr>
          <a:xfrm>
            <a:off x="1643188" y="914298"/>
            <a:ext cx="898003" cy="731520"/>
            <a:chOff x="1190943" y="2895908"/>
            <a:chExt cx="898003" cy="73152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4F881AB-0D70-9826-6C3B-1451976FD1BD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490B6FE-4C86-0712-1847-0BE16634924B}"/>
                </a:ext>
              </a:extLst>
            </p:cNvPr>
            <p:cNvSpPr txBox="1"/>
            <p:nvPr/>
          </p:nvSpPr>
          <p:spPr>
            <a:xfrm>
              <a:off x="1190943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671FF1C-406B-60B5-E0E4-ACE8BDAA4D1A}"/>
              </a:ext>
            </a:extLst>
          </p:cNvPr>
          <p:cNvGrpSpPr/>
          <p:nvPr/>
        </p:nvGrpSpPr>
        <p:grpSpPr>
          <a:xfrm>
            <a:off x="2940827" y="914298"/>
            <a:ext cx="898003" cy="731520"/>
            <a:chOff x="1221939" y="2895908"/>
            <a:chExt cx="898003" cy="731520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583A486-71AA-3FA8-01EC-69256135D139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76FBD86-5088-1236-C400-B8AB080033DC}"/>
                </a:ext>
              </a:extLst>
            </p:cNvPr>
            <p:cNvSpPr txBox="1"/>
            <p:nvPr/>
          </p:nvSpPr>
          <p:spPr>
            <a:xfrm>
              <a:off x="1221939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5783878-9C7A-EEF9-1DF9-CA0AD5511F58}"/>
              </a:ext>
            </a:extLst>
          </p:cNvPr>
          <p:cNvGrpSpPr/>
          <p:nvPr/>
        </p:nvGrpSpPr>
        <p:grpSpPr>
          <a:xfrm>
            <a:off x="5190685" y="914298"/>
            <a:ext cx="898003" cy="731520"/>
            <a:chOff x="1190943" y="2895908"/>
            <a:chExt cx="898003" cy="73152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1B566A0-0294-6186-E07F-6B776235C628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44524B2-A965-05C4-1EAA-39EB7B51D845}"/>
                </a:ext>
              </a:extLst>
            </p:cNvPr>
            <p:cNvSpPr txBox="1"/>
            <p:nvPr/>
          </p:nvSpPr>
          <p:spPr>
            <a:xfrm>
              <a:off x="1190943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243E2CC5-2DF5-0ADD-02E1-4C44312ED7C7}"/>
              </a:ext>
            </a:extLst>
          </p:cNvPr>
          <p:cNvSpPr/>
          <p:nvPr/>
        </p:nvSpPr>
        <p:spPr>
          <a:xfrm rot="5400000">
            <a:off x="11092725" y="2173674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BF7D410-F216-D756-107E-56CB1DCBA151}"/>
              </a:ext>
            </a:extLst>
          </p:cNvPr>
          <p:cNvSpPr/>
          <p:nvPr/>
        </p:nvSpPr>
        <p:spPr>
          <a:xfrm rot="5400000">
            <a:off x="1472981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FA511D3-BB3F-1B42-698C-E336C4A385D4}"/>
              </a:ext>
            </a:extLst>
          </p:cNvPr>
          <p:cNvSpPr/>
          <p:nvPr/>
        </p:nvSpPr>
        <p:spPr>
          <a:xfrm rot="5400000">
            <a:off x="2592334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8675534-58DC-E4D8-6370-5F93DC3F8F68}"/>
              </a:ext>
            </a:extLst>
          </p:cNvPr>
          <p:cNvSpPr/>
          <p:nvPr/>
        </p:nvSpPr>
        <p:spPr>
          <a:xfrm>
            <a:off x="539626" y="2122743"/>
            <a:ext cx="10972800" cy="640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119D40F-4A3C-29CD-AC89-3B027471743E}"/>
              </a:ext>
            </a:extLst>
          </p:cNvPr>
          <p:cNvSpPr/>
          <p:nvPr/>
        </p:nvSpPr>
        <p:spPr>
          <a:xfrm rot="5400000">
            <a:off x="3711687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093A159-2658-D891-CBA6-12D858D6DA94}"/>
              </a:ext>
            </a:extLst>
          </p:cNvPr>
          <p:cNvSpPr/>
          <p:nvPr/>
        </p:nvSpPr>
        <p:spPr>
          <a:xfrm rot="5400000">
            <a:off x="4831040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2A87705-37B6-97D6-C3F6-54DD9154A1FA}"/>
              </a:ext>
            </a:extLst>
          </p:cNvPr>
          <p:cNvSpPr/>
          <p:nvPr/>
        </p:nvSpPr>
        <p:spPr>
          <a:xfrm rot="5400000">
            <a:off x="5950393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44C94D7-FCB8-38DB-37E3-63CB8062DE69}"/>
              </a:ext>
            </a:extLst>
          </p:cNvPr>
          <p:cNvSpPr/>
          <p:nvPr/>
        </p:nvSpPr>
        <p:spPr>
          <a:xfrm rot="5400000">
            <a:off x="7069746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01D80B5-C65B-7F66-DA20-914B61E0F3C9}"/>
              </a:ext>
            </a:extLst>
          </p:cNvPr>
          <p:cNvSpPr/>
          <p:nvPr/>
        </p:nvSpPr>
        <p:spPr>
          <a:xfrm rot="5400000">
            <a:off x="8189099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F8300E2-C099-D4F9-0225-213B1EEA16D7}"/>
              </a:ext>
            </a:extLst>
          </p:cNvPr>
          <p:cNvSpPr/>
          <p:nvPr/>
        </p:nvSpPr>
        <p:spPr>
          <a:xfrm rot="5400000">
            <a:off x="9308452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DCBE5AE-C26B-BD09-7D97-0E83CD0184F0}"/>
              </a:ext>
            </a:extLst>
          </p:cNvPr>
          <p:cNvSpPr/>
          <p:nvPr/>
        </p:nvSpPr>
        <p:spPr>
          <a:xfrm rot="5400000">
            <a:off x="10427805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429925B-DCFF-E96C-CEE5-EFB952E996FB}"/>
              </a:ext>
            </a:extLst>
          </p:cNvPr>
          <p:cNvSpPr txBox="1"/>
          <p:nvPr/>
        </p:nvSpPr>
        <p:spPr>
          <a:xfrm>
            <a:off x="1503336" y="240223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0.1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FAC475-7B7C-2B7B-C706-BF41C4323A25}"/>
              </a:ext>
            </a:extLst>
          </p:cNvPr>
          <p:cNvSpPr txBox="1"/>
          <p:nvPr/>
        </p:nvSpPr>
        <p:spPr>
          <a:xfrm>
            <a:off x="247973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D26CA1C-4080-7EEC-EAF0-341FCDD540FA}"/>
              </a:ext>
            </a:extLst>
          </p:cNvPr>
          <p:cNvSpPr txBox="1"/>
          <p:nvPr/>
        </p:nvSpPr>
        <p:spPr>
          <a:xfrm>
            <a:off x="359948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16E40DA-7526-04ED-7EBC-F334B9C971D0}"/>
              </a:ext>
            </a:extLst>
          </p:cNvPr>
          <p:cNvSpPr txBox="1"/>
          <p:nvPr/>
        </p:nvSpPr>
        <p:spPr>
          <a:xfrm>
            <a:off x="4659852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0.4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27943F8-6A6B-B727-8C2B-22C871E7A068}"/>
              </a:ext>
            </a:extLst>
          </p:cNvPr>
          <p:cNvSpPr txBox="1"/>
          <p:nvPr/>
        </p:nvSpPr>
        <p:spPr>
          <a:xfrm>
            <a:off x="5804053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0.5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A38BF57-107E-5CF9-5D7C-4F2FED17C721}"/>
              </a:ext>
            </a:extLst>
          </p:cNvPr>
          <p:cNvSpPr txBox="1"/>
          <p:nvPr/>
        </p:nvSpPr>
        <p:spPr>
          <a:xfrm>
            <a:off x="6848569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0.6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166ACF0-CD97-944F-A417-8957DF9EECC4}"/>
              </a:ext>
            </a:extLst>
          </p:cNvPr>
          <p:cNvSpPr txBox="1"/>
          <p:nvPr/>
        </p:nvSpPr>
        <p:spPr>
          <a:xfrm>
            <a:off x="7983364" y="2446709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0.7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09A50D7-0292-B13C-0F81-145398CCFB6C}"/>
              </a:ext>
            </a:extLst>
          </p:cNvPr>
          <p:cNvSpPr txBox="1"/>
          <p:nvPr/>
        </p:nvSpPr>
        <p:spPr>
          <a:xfrm>
            <a:off x="9160819" y="2492075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0.8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DB5F897-2BC9-7072-259C-E9B1087CB781}"/>
              </a:ext>
            </a:extLst>
          </p:cNvPr>
          <p:cNvSpPr txBox="1"/>
          <p:nvPr/>
        </p:nvSpPr>
        <p:spPr>
          <a:xfrm>
            <a:off x="10315689" y="252096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837CDC-71B1-CE13-E3C1-71EAED6A2F02}"/>
              </a:ext>
            </a:extLst>
          </p:cNvPr>
          <p:cNvSpPr txBox="1"/>
          <p:nvPr/>
        </p:nvSpPr>
        <p:spPr>
          <a:xfrm>
            <a:off x="85141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968CBF-B6C9-5465-1EC7-9D4A7B42BC52}"/>
              </a:ext>
            </a:extLst>
          </p:cNvPr>
          <p:cNvSpPr txBox="1"/>
          <p:nvPr/>
        </p:nvSpPr>
        <p:spPr>
          <a:xfrm>
            <a:off x="203502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5BEACD-2C81-4C14-4C39-7ABFFDCB755D}"/>
              </a:ext>
            </a:extLst>
          </p:cNvPr>
          <p:cNvSpPr txBox="1"/>
          <p:nvPr/>
        </p:nvSpPr>
        <p:spPr>
          <a:xfrm>
            <a:off x="311438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15E35-40F4-A821-6EAB-60D275A1BF62}"/>
              </a:ext>
            </a:extLst>
          </p:cNvPr>
          <p:cNvSpPr txBox="1"/>
          <p:nvPr/>
        </p:nvSpPr>
        <p:spPr>
          <a:xfrm>
            <a:off x="423899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0F6F51-7860-2BBF-9BA9-CC8AC7877E26}"/>
              </a:ext>
            </a:extLst>
          </p:cNvPr>
          <p:cNvSpPr txBox="1"/>
          <p:nvPr/>
        </p:nvSpPr>
        <p:spPr>
          <a:xfrm>
            <a:off x="546149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DEAA07-CC9E-744E-3A19-A046C74F6B03}"/>
              </a:ext>
            </a:extLst>
          </p:cNvPr>
          <p:cNvSpPr txBox="1"/>
          <p:nvPr/>
        </p:nvSpPr>
        <p:spPr>
          <a:xfrm>
            <a:off x="648140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DA9CD3-4645-7482-A0B8-E48606C9EC5C}"/>
              </a:ext>
            </a:extLst>
          </p:cNvPr>
          <p:cNvSpPr txBox="1"/>
          <p:nvPr/>
        </p:nvSpPr>
        <p:spPr>
          <a:xfrm>
            <a:off x="765247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494D87-3FEF-46FE-C2E9-1F70DA2AC7C7}"/>
              </a:ext>
            </a:extLst>
          </p:cNvPr>
          <p:cNvSpPr txBox="1"/>
          <p:nvPr/>
        </p:nvSpPr>
        <p:spPr>
          <a:xfrm>
            <a:off x="8526033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D74E27-5C26-5E7E-5B97-124DF9AFA15F}"/>
              </a:ext>
            </a:extLst>
          </p:cNvPr>
          <p:cNvSpPr txBox="1"/>
          <p:nvPr/>
        </p:nvSpPr>
        <p:spPr>
          <a:xfrm>
            <a:off x="9826185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22CE3E-67D6-7629-6B61-ABF91EA6D46E}"/>
              </a:ext>
            </a:extLst>
          </p:cNvPr>
          <p:cNvSpPr txBox="1"/>
          <p:nvPr/>
        </p:nvSpPr>
        <p:spPr>
          <a:xfrm>
            <a:off x="1074755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B38F8FB-A9F1-C4B4-9185-67905865938B}"/>
              </a:ext>
            </a:extLst>
          </p:cNvPr>
          <p:cNvSpPr/>
          <p:nvPr/>
        </p:nvSpPr>
        <p:spPr>
          <a:xfrm>
            <a:off x="8379723" y="852353"/>
            <a:ext cx="3110894" cy="869878"/>
          </a:xfrm>
          <a:prstGeom prst="roundRect">
            <a:avLst/>
          </a:prstGeom>
          <a:solidFill>
            <a:schemeClr val="accent2">
              <a:lumMod val="60000"/>
              <a:lumOff val="40000"/>
              <a:alpha val="6032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B680898B-42FE-7FD2-392E-B0EEC71EC4D2}"/>
              </a:ext>
            </a:extLst>
          </p:cNvPr>
          <p:cNvSpPr/>
          <p:nvPr/>
        </p:nvSpPr>
        <p:spPr>
          <a:xfrm>
            <a:off x="6761256" y="2689207"/>
            <a:ext cx="1531178" cy="557385"/>
          </a:xfrm>
          <a:prstGeom prst="rightArrow">
            <a:avLst/>
          </a:prstGeom>
          <a:solidFill>
            <a:schemeClr val="accent5">
              <a:lumMod val="40000"/>
              <a:lumOff val="60000"/>
              <a:alpha val="8296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30B0B8-68D0-B85D-35F7-61AC0F426ED0}"/>
              </a:ext>
            </a:extLst>
          </p:cNvPr>
          <p:cNvSpPr txBox="1"/>
          <p:nvPr/>
        </p:nvSpPr>
        <p:spPr>
          <a:xfrm>
            <a:off x="6830295" y="2806790"/>
            <a:ext cx="1368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Threshold = </a:t>
            </a:r>
            <a:r>
              <a:rPr lang="en-US" altLang="zh-CN" sz="1400"/>
              <a:t>0.7</a:t>
            </a:r>
            <a:endParaRPr lang="en-US" sz="140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BDB23DC-FDB4-E501-0AA9-B0F13F1ECB2E}"/>
              </a:ext>
            </a:extLst>
          </p:cNvPr>
          <p:cNvCxnSpPr>
            <a:cxnSpLocks/>
          </p:cNvCxnSpPr>
          <p:nvPr/>
        </p:nvCxnSpPr>
        <p:spPr>
          <a:xfrm>
            <a:off x="8296482" y="633585"/>
            <a:ext cx="1" cy="238129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4B85C88-1867-E691-C6FE-6314C9F316B9}"/>
              </a:ext>
            </a:extLst>
          </p:cNvPr>
          <p:cNvGrpSpPr/>
          <p:nvPr/>
        </p:nvGrpSpPr>
        <p:grpSpPr>
          <a:xfrm>
            <a:off x="7516134" y="942814"/>
            <a:ext cx="731520" cy="731520"/>
            <a:chOff x="6100442" y="1831430"/>
            <a:chExt cx="731520" cy="73152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0325A26-F434-632C-D723-F4EC1F88B407}"/>
                </a:ext>
              </a:extLst>
            </p:cNvPr>
            <p:cNvSpPr/>
            <p:nvPr/>
          </p:nvSpPr>
          <p:spPr>
            <a:xfrm>
              <a:off x="6100442" y="1831430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83C5D42-AD27-14B8-D831-521F7813C75A}"/>
                </a:ext>
              </a:extLst>
            </p:cNvPr>
            <p:cNvSpPr txBox="1"/>
            <p:nvPr/>
          </p:nvSpPr>
          <p:spPr>
            <a:xfrm>
              <a:off x="6131014" y="2053031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Cancer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C9EB506-CC12-968C-316C-E888D628603A}"/>
              </a:ext>
            </a:extLst>
          </p:cNvPr>
          <p:cNvGrpSpPr/>
          <p:nvPr/>
        </p:nvGrpSpPr>
        <p:grpSpPr>
          <a:xfrm>
            <a:off x="8455051" y="943488"/>
            <a:ext cx="898003" cy="731520"/>
            <a:chOff x="1190943" y="2895908"/>
            <a:chExt cx="898003" cy="73152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8324BF4-D0FD-7B3A-3887-5E81BCBEDF99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B825484-CBE4-96F1-52E2-F2993C404AD4}"/>
                </a:ext>
              </a:extLst>
            </p:cNvPr>
            <p:cNvSpPr txBox="1"/>
            <p:nvPr/>
          </p:nvSpPr>
          <p:spPr>
            <a:xfrm>
              <a:off x="1190943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3A606488-DA4D-E9B7-A439-40073820200E}"/>
              </a:ext>
            </a:extLst>
          </p:cNvPr>
          <p:cNvSpPr txBox="1"/>
          <p:nvPr/>
        </p:nvSpPr>
        <p:spPr>
          <a:xfrm>
            <a:off x="4578038" y="3074951"/>
            <a:ext cx="411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Predicted Risk of Cancer (in probability)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9EC0342-E406-3736-C03E-8AA420D38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752106"/>
              </p:ext>
            </p:extLst>
          </p:nvPr>
        </p:nvGraphicFramePr>
        <p:xfrm>
          <a:off x="465216" y="4108169"/>
          <a:ext cx="6497315" cy="1018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794">
                  <a:extLst>
                    <a:ext uri="{9D8B030D-6E8A-4147-A177-3AD203B41FA5}">
                      <a16:colId xmlns:a16="http://schemas.microsoft.com/office/drawing/2014/main" val="326117383"/>
                    </a:ext>
                  </a:extLst>
                </a:gridCol>
                <a:gridCol w="421091">
                  <a:extLst>
                    <a:ext uri="{9D8B030D-6E8A-4147-A177-3AD203B41FA5}">
                      <a16:colId xmlns:a16="http://schemas.microsoft.com/office/drawing/2014/main" val="378515966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95057698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66418576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234839655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72555603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45403981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13792225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3744448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070766227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61444999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0199984"/>
                    </a:ext>
                  </a:extLst>
                </a:gridCol>
              </a:tblGrid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Threshold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0.5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0.4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0.3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0.2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0.1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570744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TPR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92720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975146"/>
                  </a:ext>
                </a:extLst>
              </a:tr>
            </a:tbl>
          </a:graphicData>
        </a:graphic>
      </p:graphicFrame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526D16A-B02E-EECA-7448-3CF0047DC709}"/>
              </a:ext>
            </a:extLst>
          </p:cNvPr>
          <p:cNvCxnSpPr>
            <a:cxnSpLocks/>
            <a:endCxn id="59" idx="3"/>
          </p:cNvCxnSpPr>
          <p:nvPr/>
        </p:nvCxnSpPr>
        <p:spPr>
          <a:xfrm flipH="1">
            <a:off x="3205539" y="1674334"/>
            <a:ext cx="5668666" cy="377223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09ED67A-01B6-D0E2-53F2-603011E7C3ED}"/>
              </a:ext>
            </a:extLst>
          </p:cNvPr>
          <p:cNvSpPr txBox="1"/>
          <p:nvPr/>
        </p:nvSpPr>
        <p:spPr>
          <a:xfrm>
            <a:off x="2718019" y="3747441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TP=2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459FA79-7E6C-D049-217B-81A26E65061E}"/>
              </a:ext>
            </a:extLst>
          </p:cNvPr>
          <p:cNvSpPr txBox="1"/>
          <p:nvPr/>
        </p:nvSpPr>
        <p:spPr>
          <a:xfrm>
            <a:off x="2714699" y="530806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FP=1</a:t>
            </a:r>
          </a:p>
        </p:txBody>
      </p:sp>
      <p:sp>
        <p:nvSpPr>
          <p:cNvPr id="57" name="Oval Callout 56">
            <a:extLst>
              <a:ext uri="{FF2B5EF4-FFF2-40B4-BE49-F238E27FC236}">
                <a16:creationId xmlns:a16="http://schemas.microsoft.com/office/drawing/2014/main" id="{85536D45-526F-8BEB-1B66-84497CF978C6}"/>
              </a:ext>
            </a:extLst>
          </p:cNvPr>
          <p:cNvSpPr/>
          <p:nvPr/>
        </p:nvSpPr>
        <p:spPr>
          <a:xfrm>
            <a:off x="9125849" y="4326555"/>
            <a:ext cx="1051586" cy="582195"/>
          </a:xfrm>
          <a:prstGeom prst="wedgeEllipseCallout">
            <a:avLst>
              <a:gd name="adj1" fmla="val -33922"/>
              <a:gd name="adj2" fmla="val 111832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bg2">
                    <a:lumMod val="25000"/>
                  </a:schemeClr>
                </a:solidFill>
              </a:rPr>
              <a:t>TPR and FPR at 0.7 threshold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7F3A92D-26FC-DE9A-375C-607C9DB54EB6}"/>
              </a:ext>
            </a:extLst>
          </p:cNvPr>
          <p:cNvGrpSpPr/>
          <p:nvPr/>
        </p:nvGrpSpPr>
        <p:grpSpPr>
          <a:xfrm>
            <a:off x="7149000" y="4422805"/>
            <a:ext cx="834365" cy="423515"/>
            <a:chOff x="7149000" y="4422805"/>
            <a:chExt cx="834365" cy="423515"/>
          </a:xfrm>
        </p:grpSpPr>
        <p:sp>
          <p:nvSpPr>
            <p:cNvPr id="74" name="Right Arrow 73">
              <a:extLst>
                <a:ext uri="{FF2B5EF4-FFF2-40B4-BE49-F238E27FC236}">
                  <a16:creationId xmlns:a16="http://schemas.microsoft.com/office/drawing/2014/main" id="{6F57ECD0-E1FC-24AE-EAC9-6263DD4D73A8}"/>
                </a:ext>
              </a:extLst>
            </p:cNvPr>
            <p:cNvSpPr/>
            <p:nvPr/>
          </p:nvSpPr>
          <p:spPr>
            <a:xfrm>
              <a:off x="7187361" y="4422805"/>
              <a:ext cx="796004" cy="423515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F7AF553-BF03-779D-4355-EADAE25DD731}"/>
                </a:ext>
              </a:extLst>
            </p:cNvPr>
            <p:cNvSpPr txBox="1"/>
            <p:nvPr/>
          </p:nvSpPr>
          <p:spPr>
            <a:xfrm>
              <a:off x="7149000" y="4486848"/>
              <a:ext cx="79541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ROC Curve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CF4C447-4C01-D555-F13F-E1F6F5EF256C}"/>
              </a:ext>
            </a:extLst>
          </p:cNvPr>
          <p:cNvGrpSpPr/>
          <p:nvPr/>
        </p:nvGrpSpPr>
        <p:grpSpPr>
          <a:xfrm>
            <a:off x="8672075" y="5722642"/>
            <a:ext cx="68787" cy="558731"/>
            <a:chOff x="8672075" y="5722642"/>
            <a:chExt cx="68787" cy="55873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04C9DF7-7B4F-73F6-E67E-0B206763961E}"/>
                </a:ext>
              </a:extLst>
            </p:cNvPr>
            <p:cNvCxnSpPr/>
            <p:nvPr/>
          </p:nvCxnSpPr>
          <p:spPr>
            <a:xfrm>
              <a:off x="8703729" y="5756834"/>
              <a:ext cx="0" cy="5245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6CA49AE-8356-C6A7-F58F-277BB45260FA}"/>
                </a:ext>
              </a:extLst>
            </p:cNvPr>
            <p:cNvSpPr/>
            <p:nvPr/>
          </p:nvSpPr>
          <p:spPr>
            <a:xfrm>
              <a:off x="8672075" y="5722642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BD26252-2E40-7372-F86E-8818D9612A0F}"/>
              </a:ext>
            </a:extLst>
          </p:cNvPr>
          <p:cNvGrpSpPr/>
          <p:nvPr/>
        </p:nvGrpSpPr>
        <p:grpSpPr>
          <a:xfrm>
            <a:off x="8665725" y="5210465"/>
            <a:ext cx="68787" cy="512177"/>
            <a:chOff x="8672075" y="5722642"/>
            <a:chExt cx="68787" cy="51217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85D725B-F5F2-95DA-F381-326990B8E1E9}"/>
                </a:ext>
              </a:extLst>
            </p:cNvPr>
            <p:cNvCxnSpPr>
              <a:cxnSpLocks/>
            </p:cNvCxnSpPr>
            <p:nvPr/>
          </p:nvCxnSpPr>
          <p:spPr>
            <a:xfrm>
              <a:off x="8706468" y="5791026"/>
              <a:ext cx="0" cy="44379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A6DC483-B273-F017-511D-30DCB1DCEAF2}"/>
                </a:ext>
              </a:extLst>
            </p:cNvPr>
            <p:cNvSpPr/>
            <p:nvPr/>
          </p:nvSpPr>
          <p:spPr>
            <a:xfrm>
              <a:off x="8672075" y="5722642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5323D9A-3F1D-6C9F-1562-63AC7E79BB51}"/>
              </a:ext>
            </a:extLst>
          </p:cNvPr>
          <p:cNvGrpSpPr/>
          <p:nvPr/>
        </p:nvGrpSpPr>
        <p:grpSpPr>
          <a:xfrm rot="5400000">
            <a:off x="8990721" y="4947399"/>
            <a:ext cx="68787" cy="581205"/>
            <a:chOff x="8672075" y="5722642"/>
            <a:chExt cx="68787" cy="581205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AB50720-2615-B23E-3B03-E42FEFB93748}"/>
                </a:ext>
              </a:extLst>
            </p:cNvPr>
            <p:cNvCxnSpPr>
              <a:cxnSpLocks/>
              <a:endCxn id="14" idx="6"/>
            </p:cNvCxnSpPr>
            <p:nvPr/>
          </p:nvCxnSpPr>
          <p:spPr>
            <a:xfrm rot="16200000" flipH="1">
              <a:off x="8453387" y="6044109"/>
              <a:ext cx="512821" cy="665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9172888-6C3A-B95A-1DA8-FA262CB67E9A}"/>
                </a:ext>
              </a:extLst>
            </p:cNvPr>
            <p:cNvSpPr/>
            <p:nvPr/>
          </p:nvSpPr>
          <p:spPr>
            <a:xfrm>
              <a:off x="8672075" y="5722642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863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8B2C5-C15E-2B46-AA6F-E07AF3701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597"/>
            <a:ext cx="10515600" cy="132556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0EE80-C43D-A645-9B8C-E572E5156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Null hypotheses (H0):</a:t>
            </a:r>
          </a:p>
          <a:p>
            <a:pPr lvl="1"/>
            <a:r>
              <a:rPr lang="en-US" dirty="0"/>
              <a:t>life as usual, not have Covid.</a:t>
            </a:r>
          </a:p>
          <a:p>
            <a:endParaRPr lang="en-US" dirty="0"/>
          </a:p>
          <a:p>
            <a:r>
              <a:rPr lang="en-US" dirty="0"/>
              <a:t>Alternative hypothesis (H1): </a:t>
            </a:r>
          </a:p>
          <a:p>
            <a:pPr lvl="1"/>
            <a:r>
              <a:rPr lang="en-US" dirty="0"/>
              <a:t>new situation, new conditions</a:t>
            </a:r>
          </a:p>
          <a:p>
            <a:pPr lvl="1"/>
            <a:r>
              <a:rPr lang="en-US" dirty="0"/>
              <a:t>new diagnosis</a:t>
            </a:r>
          </a:p>
        </p:txBody>
      </p:sp>
      <p:pic>
        <p:nvPicPr>
          <p:cNvPr id="4" name="Picture 2" descr="Type I and Type II Errors in COVID-19 Serology Testing | by Vatrushka |  Towards Data Science">
            <a:extLst>
              <a:ext uri="{FF2B5EF4-FFF2-40B4-BE49-F238E27FC236}">
                <a16:creationId xmlns:a16="http://schemas.microsoft.com/office/drawing/2014/main" id="{037CD485-9871-A79B-B662-04CAF6C0E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599" y="1825625"/>
            <a:ext cx="2570162" cy="402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859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4927BC-8DF9-9FE7-7C82-41FF2CE81F0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4521" y="3424307"/>
            <a:ext cx="3737141" cy="326930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4B85C88-1867-E691-C6FE-6314C9F316B9}"/>
              </a:ext>
            </a:extLst>
          </p:cNvPr>
          <p:cNvGrpSpPr/>
          <p:nvPr/>
        </p:nvGrpSpPr>
        <p:grpSpPr>
          <a:xfrm>
            <a:off x="7516134" y="942814"/>
            <a:ext cx="731520" cy="731520"/>
            <a:chOff x="6100442" y="1831430"/>
            <a:chExt cx="731520" cy="73152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0325A26-F434-632C-D723-F4EC1F88B407}"/>
                </a:ext>
              </a:extLst>
            </p:cNvPr>
            <p:cNvSpPr/>
            <p:nvPr/>
          </p:nvSpPr>
          <p:spPr>
            <a:xfrm>
              <a:off x="6100442" y="1831430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83C5D42-AD27-14B8-D831-521F7813C75A}"/>
                </a:ext>
              </a:extLst>
            </p:cNvPr>
            <p:cNvSpPr txBox="1"/>
            <p:nvPr/>
          </p:nvSpPr>
          <p:spPr>
            <a:xfrm>
              <a:off x="6131014" y="2053031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Cancer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C9EB506-CC12-968C-316C-E888D628603A}"/>
              </a:ext>
            </a:extLst>
          </p:cNvPr>
          <p:cNvGrpSpPr/>
          <p:nvPr/>
        </p:nvGrpSpPr>
        <p:grpSpPr>
          <a:xfrm>
            <a:off x="8455051" y="943488"/>
            <a:ext cx="898003" cy="731520"/>
            <a:chOff x="1190943" y="2895908"/>
            <a:chExt cx="898003" cy="73152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8324BF4-D0FD-7B3A-3887-5E81BCBEDF99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B825484-CBE4-96F1-52E2-F2993C404AD4}"/>
                </a:ext>
              </a:extLst>
            </p:cNvPr>
            <p:cNvSpPr txBox="1"/>
            <p:nvPr/>
          </p:nvSpPr>
          <p:spPr>
            <a:xfrm>
              <a:off x="1190943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0A21813-6383-1DB2-67E4-9D1E2C741DE3}"/>
              </a:ext>
            </a:extLst>
          </p:cNvPr>
          <p:cNvSpPr/>
          <p:nvPr/>
        </p:nvSpPr>
        <p:spPr>
          <a:xfrm rot="5400000">
            <a:off x="28257" y="2173153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BBF2E3-9CE8-A7B9-B305-D2BF0BEB9CD5}"/>
              </a:ext>
            </a:extLst>
          </p:cNvPr>
          <p:cNvSpPr txBox="1"/>
          <p:nvPr/>
        </p:nvSpPr>
        <p:spPr>
          <a:xfrm>
            <a:off x="279468" y="2624466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9C497F-93F5-51BF-FFE8-5160FD3B5FE9}"/>
              </a:ext>
            </a:extLst>
          </p:cNvPr>
          <p:cNvSpPr txBox="1"/>
          <p:nvPr/>
        </p:nvSpPr>
        <p:spPr>
          <a:xfrm>
            <a:off x="11263800" y="2676741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1.0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8FE1DCC-0E0D-C841-0CCD-863F1114377E}"/>
              </a:ext>
            </a:extLst>
          </p:cNvPr>
          <p:cNvGrpSpPr/>
          <p:nvPr/>
        </p:nvGrpSpPr>
        <p:grpSpPr>
          <a:xfrm>
            <a:off x="644475" y="914298"/>
            <a:ext cx="898003" cy="731520"/>
            <a:chOff x="1190943" y="2895908"/>
            <a:chExt cx="898003" cy="73152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96D6C7C-7414-7C11-A044-8F2EDD7B9DCA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83FF3C-D942-2F62-FC8E-F215C08E4A17}"/>
                </a:ext>
              </a:extLst>
            </p:cNvPr>
            <p:cNvSpPr txBox="1"/>
            <p:nvPr/>
          </p:nvSpPr>
          <p:spPr>
            <a:xfrm>
              <a:off x="1190943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7C36A3-424D-F114-2350-9E3D69F5A2FE}"/>
              </a:ext>
            </a:extLst>
          </p:cNvPr>
          <p:cNvGrpSpPr/>
          <p:nvPr/>
        </p:nvGrpSpPr>
        <p:grpSpPr>
          <a:xfrm>
            <a:off x="4119156" y="929665"/>
            <a:ext cx="731520" cy="731520"/>
            <a:chOff x="6100442" y="1831430"/>
            <a:chExt cx="731520" cy="73152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F1D4801-77A1-B657-88B3-9438A064C408}"/>
                </a:ext>
              </a:extLst>
            </p:cNvPr>
            <p:cNvSpPr/>
            <p:nvPr/>
          </p:nvSpPr>
          <p:spPr>
            <a:xfrm>
              <a:off x="6100442" y="1831430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D7B30B0-EE9B-723D-9446-DFBF90F4EF8A}"/>
                </a:ext>
              </a:extLst>
            </p:cNvPr>
            <p:cNvSpPr txBox="1"/>
            <p:nvPr/>
          </p:nvSpPr>
          <p:spPr>
            <a:xfrm>
              <a:off x="6131014" y="2053031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Cancer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568D4BF-DD8D-E7C1-EEE0-3CFF70E370DF}"/>
              </a:ext>
            </a:extLst>
          </p:cNvPr>
          <p:cNvGrpSpPr/>
          <p:nvPr/>
        </p:nvGrpSpPr>
        <p:grpSpPr>
          <a:xfrm>
            <a:off x="9640394" y="914298"/>
            <a:ext cx="731520" cy="731520"/>
            <a:chOff x="6362251" y="1858301"/>
            <a:chExt cx="731520" cy="73152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8BAB370-77DD-0D7C-7339-62D06230E121}"/>
                </a:ext>
              </a:extLst>
            </p:cNvPr>
            <p:cNvSpPr/>
            <p:nvPr/>
          </p:nvSpPr>
          <p:spPr>
            <a:xfrm>
              <a:off x="6362251" y="1858301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5B0A1D-AF4D-75D2-BCAF-585CFC04CA54}"/>
                </a:ext>
              </a:extLst>
            </p:cNvPr>
            <p:cNvSpPr txBox="1"/>
            <p:nvPr/>
          </p:nvSpPr>
          <p:spPr>
            <a:xfrm>
              <a:off x="6362251" y="2114276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Cancer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95F4645-DB69-E819-A956-3B28B24B6925}"/>
              </a:ext>
            </a:extLst>
          </p:cNvPr>
          <p:cNvGrpSpPr/>
          <p:nvPr/>
        </p:nvGrpSpPr>
        <p:grpSpPr>
          <a:xfrm>
            <a:off x="6323062" y="929665"/>
            <a:ext cx="731520" cy="731520"/>
            <a:chOff x="6100442" y="1831430"/>
            <a:chExt cx="731520" cy="7315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87E4BFE-552F-7735-8C5F-69F0FD1ECD2D}"/>
                </a:ext>
              </a:extLst>
            </p:cNvPr>
            <p:cNvSpPr/>
            <p:nvPr/>
          </p:nvSpPr>
          <p:spPr>
            <a:xfrm>
              <a:off x="6100442" y="1831430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709EC44-9669-F785-6D1E-E49AF123676D}"/>
                </a:ext>
              </a:extLst>
            </p:cNvPr>
            <p:cNvSpPr txBox="1"/>
            <p:nvPr/>
          </p:nvSpPr>
          <p:spPr>
            <a:xfrm>
              <a:off x="6131014" y="2053031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Cancer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D08F465-D90F-2DAE-9A5D-98AD2A5F6D1B}"/>
              </a:ext>
            </a:extLst>
          </p:cNvPr>
          <p:cNvGrpSpPr/>
          <p:nvPr/>
        </p:nvGrpSpPr>
        <p:grpSpPr>
          <a:xfrm>
            <a:off x="10660828" y="914298"/>
            <a:ext cx="731520" cy="731520"/>
            <a:chOff x="6100442" y="1831430"/>
            <a:chExt cx="731520" cy="73152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CE49E29-9F3E-DDAC-6554-748B1CAAEB27}"/>
                </a:ext>
              </a:extLst>
            </p:cNvPr>
            <p:cNvSpPr/>
            <p:nvPr/>
          </p:nvSpPr>
          <p:spPr>
            <a:xfrm>
              <a:off x="6100442" y="1831430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257ACFB-AAB3-5687-B6AD-53F7494C841F}"/>
                </a:ext>
              </a:extLst>
            </p:cNvPr>
            <p:cNvSpPr txBox="1"/>
            <p:nvPr/>
          </p:nvSpPr>
          <p:spPr>
            <a:xfrm>
              <a:off x="6131014" y="2053031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Cancer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DAAA39B-7028-2A5A-04BF-E4F25386F47B}"/>
              </a:ext>
            </a:extLst>
          </p:cNvPr>
          <p:cNvGrpSpPr/>
          <p:nvPr/>
        </p:nvGrpSpPr>
        <p:grpSpPr>
          <a:xfrm>
            <a:off x="1643188" y="914298"/>
            <a:ext cx="898003" cy="731520"/>
            <a:chOff x="1190943" y="2895908"/>
            <a:chExt cx="898003" cy="73152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4F881AB-0D70-9826-6C3B-1451976FD1BD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490B6FE-4C86-0712-1847-0BE16634924B}"/>
                </a:ext>
              </a:extLst>
            </p:cNvPr>
            <p:cNvSpPr txBox="1"/>
            <p:nvPr/>
          </p:nvSpPr>
          <p:spPr>
            <a:xfrm>
              <a:off x="1190943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671FF1C-406B-60B5-E0E4-ACE8BDAA4D1A}"/>
              </a:ext>
            </a:extLst>
          </p:cNvPr>
          <p:cNvGrpSpPr/>
          <p:nvPr/>
        </p:nvGrpSpPr>
        <p:grpSpPr>
          <a:xfrm>
            <a:off x="2940827" y="914298"/>
            <a:ext cx="898003" cy="731520"/>
            <a:chOff x="1221939" y="2895908"/>
            <a:chExt cx="898003" cy="731520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583A486-71AA-3FA8-01EC-69256135D139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76FBD86-5088-1236-C400-B8AB080033DC}"/>
                </a:ext>
              </a:extLst>
            </p:cNvPr>
            <p:cNvSpPr txBox="1"/>
            <p:nvPr/>
          </p:nvSpPr>
          <p:spPr>
            <a:xfrm>
              <a:off x="1221939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5783878-9C7A-EEF9-1DF9-CA0AD5511F58}"/>
              </a:ext>
            </a:extLst>
          </p:cNvPr>
          <p:cNvGrpSpPr/>
          <p:nvPr/>
        </p:nvGrpSpPr>
        <p:grpSpPr>
          <a:xfrm>
            <a:off x="5190685" y="914298"/>
            <a:ext cx="898003" cy="731520"/>
            <a:chOff x="1190943" y="2895908"/>
            <a:chExt cx="898003" cy="73152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1B566A0-0294-6186-E07F-6B776235C628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44524B2-A965-05C4-1EAA-39EB7B51D845}"/>
                </a:ext>
              </a:extLst>
            </p:cNvPr>
            <p:cNvSpPr txBox="1"/>
            <p:nvPr/>
          </p:nvSpPr>
          <p:spPr>
            <a:xfrm>
              <a:off x="1190943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243E2CC5-2DF5-0ADD-02E1-4C44312ED7C7}"/>
              </a:ext>
            </a:extLst>
          </p:cNvPr>
          <p:cNvSpPr/>
          <p:nvPr/>
        </p:nvSpPr>
        <p:spPr>
          <a:xfrm rot="5400000">
            <a:off x="11092725" y="2173674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BF7D410-F216-D756-107E-56CB1DCBA151}"/>
              </a:ext>
            </a:extLst>
          </p:cNvPr>
          <p:cNvSpPr/>
          <p:nvPr/>
        </p:nvSpPr>
        <p:spPr>
          <a:xfrm rot="5400000">
            <a:off x="1472981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FA511D3-BB3F-1B42-698C-E336C4A385D4}"/>
              </a:ext>
            </a:extLst>
          </p:cNvPr>
          <p:cNvSpPr/>
          <p:nvPr/>
        </p:nvSpPr>
        <p:spPr>
          <a:xfrm rot="5400000">
            <a:off x="2592334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8675534-58DC-E4D8-6370-5F93DC3F8F68}"/>
              </a:ext>
            </a:extLst>
          </p:cNvPr>
          <p:cNvSpPr/>
          <p:nvPr/>
        </p:nvSpPr>
        <p:spPr>
          <a:xfrm>
            <a:off x="539626" y="2122743"/>
            <a:ext cx="10972800" cy="640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119D40F-4A3C-29CD-AC89-3B027471743E}"/>
              </a:ext>
            </a:extLst>
          </p:cNvPr>
          <p:cNvSpPr/>
          <p:nvPr/>
        </p:nvSpPr>
        <p:spPr>
          <a:xfrm rot="5400000">
            <a:off x="3711687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093A159-2658-D891-CBA6-12D858D6DA94}"/>
              </a:ext>
            </a:extLst>
          </p:cNvPr>
          <p:cNvSpPr/>
          <p:nvPr/>
        </p:nvSpPr>
        <p:spPr>
          <a:xfrm rot="5400000">
            <a:off x="4831040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2A87705-37B6-97D6-C3F6-54DD9154A1FA}"/>
              </a:ext>
            </a:extLst>
          </p:cNvPr>
          <p:cNvSpPr/>
          <p:nvPr/>
        </p:nvSpPr>
        <p:spPr>
          <a:xfrm rot="5400000">
            <a:off x="5950393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44C94D7-FCB8-38DB-37E3-63CB8062DE69}"/>
              </a:ext>
            </a:extLst>
          </p:cNvPr>
          <p:cNvSpPr/>
          <p:nvPr/>
        </p:nvSpPr>
        <p:spPr>
          <a:xfrm rot="5400000">
            <a:off x="7069746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01D80B5-C65B-7F66-DA20-914B61E0F3C9}"/>
              </a:ext>
            </a:extLst>
          </p:cNvPr>
          <p:cNvSpPr/>
          <p:nvPr/>
        </p:nvSpPr>
        <p:spPr>
          <a:xfrm rot="5400000">
            <a:off x="8189099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F8300E2-C099-D4F9-0225-213B1EEA16D7}"/>
              </a:ext>
            </a:extLst>
          </p:cNvPr>
          <p:cNvSpPr/>
          <p:nvPr/>
        </p:nvSpPr>
        <p:spPr>
          <a:xfrm rot="5400000">
            <a:off x="9308452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DCBE5AE-C26B-BD09-7D97-0E83CD0184F0}"/>
              </a:ext>
            </a:extLst>
          </p:cNvPr>
          <p:cNvSpPr/>
          <p:nvPr/>
        </p:nvSpPr>
        <p:spPr>
          <a:xfrm rot="5400000">
            <a:off x="10427805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429925B-DCFF-E96C-CEE5-EFB952E996FB}"/>
              </a:ext>
            </a:extLst>
          </p:cNvPr>
          <p:cNvSpPr txBox="1"/>
          <p:nvPr/>
        </p:nvSpPr>
        <p:spPr>
          <a:xfrm>
            <a:off x="1503336" y="240223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0.1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FAC475-7B7C-2B7B-C706-BF41C4323A25}"/>
              </a:ext>
            </a:extLst>
          </p:cNvPr>
          <p:cNvSpPr txBox="1"/>
          <p:nvPr/>
        </p:nvSpPr>
        <p:spPr>
          <a:xfrm>
            <a:off x="247973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D26CA1C-4080-7EEC-EAF0-341FCDD540FA}"/>
              </a:ext>
            </a:extLst>
          </p:cNvPr>
          <p:cNvSpPr txBox="1"/>
          <p:nvPr/>
        </p:nvSpPr>
        <p:spPr>
          <a:xfrm>
            <a:off x="359948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16E40DA-7526-04ED-7EBC-F334B9C971D0}"/>
              </a:ext>
            </a:extLst>
          </p:cNvPr>
          <p:cNvSpPr txBox="1"/>
          <p:nvPr/>
        </p:nvSpPr>
        <p:spPr>
          <a:xfrm>
            <a:off x="4659852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0.4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27943F8-6A6B-B727-8C2B-22C871E7A068}"/>
              </a:ext>
            </a:extLst>
          </p:cNvPr>
          <p:cNvSpPr txBox="1"/>
          <p:nvPr/>
        </p:nvSpPr>
        <p:spPr>
          <a:xfrm>
            <a:off x="5804053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0.5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A38BF57-107E-5CF9-5D7C-4F2FED17C721}"/>
              </a:ext>
            </a:extLst>
          </p:cNvPr>
          <p:cNvSpPr txBox="1"/>
          <p:nvPr/>
        </p:nvSpPr>
        <p:spPr>
          <a:xfrm>
            <a:off x="6848569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0.6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166ACF0-CD97-944F-A417-8957DF9EECC4}"/>
              </a:ext>
            </a:extLst>
          </p:cNvPr>
          <p:cNvSpPr txBox="1"/>
          <p:nvPr/>
        </p:nvSpPr>
        <p:spPr>
          <a:xfrm>
            <a:off x="7983364" y="2446709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0.7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09A50D7-0292-B13C-0F81-145398CCFB6C}"/>
              </a:ext>
            </a:extLst>
          </p:cNvPr>
          <p:cNvSpPr txBox="1"/>
          <p:nvPr/>
        </p:nvSpPr>
        <p:spPr>
          <a:xfrm>
            <a:off x="9160819" y="2492075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0.8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DB5F897-2BC9-7072-259C-E9B1087CB781}"/>
              </a:ext>
            </a:extLst>
          </p:cNvPr>
          <p:cNvSpPr txBox="1"/>
          <p:nvPr/>
        </p:nvSpPr>
        <p:spPr>
          <a:xfrm>
            <a:off x="10315689" y="252096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837CDC-71B1-CE13-E3C1-71EAED6A2F02}"/>
              </a:ext>
            </a:extLst>
          </p:cNvPr>
          <p:cNvSpPr txBox="1"/>
          <p:nvPr/>
        </p:nvSpPr>
        <p:spPr>
          <a:xfrm>
            <a:off x="85141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968CBF-B6C9-5465-1EC7-9D4A7B42BC52}"/>
              </a:ext>
            </a:extLst>
          </p:cNvPr>
          <p:cNvSpPr txBox="1"/>
          <p:nvPr/>
        </p:nvSpPr>
        <p:spPr>
          <a:xfrm>
            <a:off x="203502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5BEACD-2C81-4C14-4C39-7ABFFDCB755D}"/>
              </a:ext>
            </a:extLst>
          </p:cNvPr>
          <p:cNvSpPr txBox="1"/>
          <p:nvPr/>
        </p:nvSpPr>
        <p:spPr>
          <a:xfrm>
            <a:off x="311438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15E35-40F4-A821-6EAB-60D275A1BF62}"/>
              </a:ext>
            </a:extLst>
          </p:cNvPr>
          <p:cNvSpPr txBox="1"/>
          <p:nvPr/>
        </p:nvSpPr>
        <p:spPr>
          <a:xfrm>
            <a:off x="423899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0F6F51-7860-2BBF-9BA9-CC8AC7877E26}"/>
              </a:ext>
            </a:extLst>
          </p:cNvPr>
          <p:cNvSpPr txBox="1"/>
          <p:nvPr/>
        </p:nvSpPr>
        <p:spPr>
          <a:xfrm>
            <a:off x="546149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DEAA07-CC9E-744E-3A19-A046C74F6B03}"/>
              </a:ext>
            </a:extLst>
          </p:cNvPr>
          <p:cNvSpPr txBox="1"/>
          <p:nvPr/>
        </p:nvSpPr>
        <p:spPr>
          <a:xfrm>
            <a:off x="648140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DA9CD3-4645-7482-A0B8-E48606C9EC5C}"/>
              </a:ext>
            </a:extLst>
          </p:cNvPr>
          <p:cNvSpPr txBox="1"/>
          <p:nvPr/>
        </p:nvSpPr>
        <p:spPr>
          <a:xfrm>
            <a:off x="765247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494D87-3FEF-46FE-C2E9-1F70DA2AC7C7}"/>
              </a:ext>
            </a:extLst>
          </p:cNvPr>
          <p:cNvSpPr txBox="1"/>
          <p:nvPr/>
        </p:nvSpPr>
        <p:spPr>
          <a:xfrm>
            <a:off x="8526033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D74E27-5C26-5E7E-5B97-124DF9AFA15F}"/>
              </a:ext>
            </a:extLst>
          </p:cNvPr>
          <p:cNvSpPr txBox="1"/>
          <p:nvPr/>
        </p:nvSpPr>
        <p:spPr>
          <a:xfrm>
            <a:off x="9826185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22CE3E-67D6-7629-6B61-ABF91EA6D46E}"/>
              </a:ext>
            </a:extLst>
          </p:cNvPr>
          <p:cNvSpPr txBox="1"/>
          <p:nvPr/>
        </p:nvSpPr>
        <p:spPr>
          <a:xfrm>
            <a:off x="1074755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B38F8FB-A9F1-C4B4-9185-67905865938B}"/>
              </a:ext>
            </a:extLst>
          </p:cNvPr>
          <p:cNvSpPr/>
          <p:nvPr/>
        </p:nvSpPr>
        <p:spPr>
          <a:xfrm>
            <a:off x="7342563" y="852353"/>
            <a:ext cx="4148054" cy="869878"/>
          </a:xfrm>
          <a:prstGeom prst="roundRect">
            <a:avLst/>
          </a:prstGeom>
          <a:solidFill>
            <a:schemeClr val="accent2">
              <a:lumMod val="60000"/>
              <a:lumOff val="40000"/>
              <a:alpha val="6032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B680898B-42FE-7FD2-392E-B0EEC71EC4D2}"/>
              </a:ext>
            </a:extLst>
          </p:cNvPr>
          <p:cNvSpPr/>
          <p:nvPr/>
        </p:nvSpPr>
        <p:spPr>
          <a:xfrm>
            <a:off x="5653816" y="2679047"/>
            <a:ext cx="1531178" cy="557385"/>
          </a:xfrm>
          <a:prstGeom prst="rightArrow">
            <a:avLst/>
          </a:prstGeom>
          <a:solidFill>
            <a:schemeClr val="accent5">
              <a:lumMod val="40000"/>
              <a:lumOff val="60000"/>
              <a:alpha val="8296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30B0B8-68D0-B85D-35F7-61AC0F426ED0}"/>
              </a:ext>
            </a:extLst>
          </p:cNvPr>
          <p:cNvSpPr txBox="1"/>
          <p:nvPr/>
        </p:nvSpPr>
        <p:spPr>
          <a:xfrm>
            <a:off x="5722855" y="2796630"/>
            <a:ext cx="1368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Threshold = </a:t>
            </a:r>
            <a:r>
              <a:rPr lang="en-US" altLang="zh-CN" sz="1400"/>
              <a:t>0.6</a:t>
            </a:r>
            <a:endParaRPr lang="en-US" sz="140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BDB23DC-FDB4-E501-0AA9-B0F13F1ECB2E}"/>
              </a:ext>
            </a:extLst>
          </p:cNvPr>
          <p:cNvCxnSpPr>
            <a:cxnSpLocks/>
          </p:cNvCxnSpPr>
          <p:nvPr/>
        </p:nvCxnSpPr>
        <p:spPr>
          <a:xfrm>
            <a:off x="7209487" y="574793"/>
            <a:ext cx="1" cy="238129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526D16A-B02E-EECA-7448-3CF0047DC709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3705754" y="1674334"/>
            <a:ext cx="4074141" cy="221160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5A11938-2EA3-DDF0-7F78-A07B758AB839}"/>
              </a:ext>
            </a:extLst>
          </p:cNvPr>
          <p:cNvSpPr txBox="1"/>
          <p:nvPr/>
        </p:nvSpPr>
        <p:spPr>
          <a:xfrm>
            <a:off x="4578038" y="3074951"/>
            <a:ext cx="411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Predicted Risk of Cancer (in probability)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D7B414E-B364-8BD4-FC73-F7C73959F64D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3705754" y="1615799"/>
            <a:ext cx="6120431" cy="227014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6F23EDB-E868-2484-4EB8-BA1D0A5A7AAE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3705754" y="1615799"/>
            <a:ext cx="7227315" cy="227014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4A521C0-3D71-5EDA-71BC-BA1DACF8E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373647"/>
              </p:ext>
            </p:extLst>
          </p:nvPr>
        </p:nvGraphicFramePr>
        <p:xfrm>
          <a:off x="465216" y="4108169"/>
          <a:ext cx="6497315" cy="1018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794">
                  <a:extLst>
                    <a:ext uri="{9D8B030D-6E8A-4147-A177-3AD203B41FA5}">
                      <a16:colId xmlns:a16="http://schemas.microsoft.com/office/drawing/2014/main" val="326117383"/>
                    </a:ext>
                  </a:extLst>
                </a:gridCol>
                <a:gridCol w="421091">
                  <a:extLst>
                    <a:ext uri="{9D8B030D-6E8A-4147-A177-3AD203B41FA5}">
                      <a16:colId xmlns:a16="http://schemas.microsoft.com/office/drawing/2014/main" val="378515966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95057698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66418576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234839655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72555603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45403981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13792225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3744448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070766227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61444999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0199984"/>
                    </a:ext>
                  </a:extLst>
                </a:gridCol>
              </a:tblGrid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Threshold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0.5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0.4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0.3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0.2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0.1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570744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TPR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92720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975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B413811-FD51-F471-6EE2-903DC2ED9994}"/>
              </a:ext>
            </a:extLst>
          </p:cNvPr>
          <p:cNvSpPr txBox="1"/>
          <p:nvPr/>
        </p:nvSpPr>
        <p:spPr>
          <a:xfrm>
            <a:off x="3210105" y="3747441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TP=3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C46CAA-D7CF-7D9A-430A-95395785B4FB}"/>
              </a:ext>
            </a:extLst>
          </p:cNvPr>
          <p:cNvSpPr txBox="1"/>
          <p:nvPr/>
        </p:nvSpPr>
        <p:spPr>
          <a:xfrm>
            <a:off x="3206785" y="530806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FP=1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C5865D3-EBF1-5A2A-B444-91A4FFC73144}"/>
              </a:ext>
            </a:extLst>
          </p:cNvPr>
          <p:cNvGrpSpPr/>
          <p:nvPr/>
        </p:nvGrpSpPr>
        <p:grpSpPr>
          <a:xfrm>
            <a:off x="7149000" y="4422805"/>
            <a:ext cx="834365" cy="423515"/>
            <a:chOff x="7149000" y="4422805"/>
            <a:chExt cx="834365" cy="423515"/>
          </a:xfrm>
        </p:grpSpPr>
        <p:sp>
          <p:nvSpPr>
            <p:cNvPr id="78" name="Right Arrow 77">
              <a:extLst>
                <a:ext uri="{FF2B5EF4-FFF2-40B4-BE49-F238E27FC236}">
                  <a16:creationId xmlns:a16="http://schemas.microsoft.com/office/drawing/2014/main" id="{5E5C2973-BE80-AA42-E83D-2CFE31B43898}"/>
                </a:ext>
              </a:extLst>
            </p:cNvPr>
            <p:cNvSpPr/>
            <p:nvPr/>
          </p:nvSpPr>
          <p:spPr>
            <a:xfrm>
              <a:off x="7187361" y="4422805"/>
              <a:ext cx="796004" cy="423515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6626E9C-3D3A-7AF1-046B-6605DDBFFBCD}"/>
                </a:ext>
              </a:extLst>
            </p:cNvPr>
            <p:cNvSpPr txBox="1"/>
            <p:nvPr/>
          </p:nvSpPr>
          <p:spPr>
            <a:xfrm>
              <a:off x="7149000" y="4486848"/>
              <a:ext cx="79541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ROC Curve</a:t>
              </a:r>
            </a:p>
          </p:txBody>
        </p:sp>
      </p:grpSp>
      <p:sp>
        <p:nvSpPr>
          <p:cNvPr id="74" name="Oval Callout 73">
            <a:extLst>
              <a:ext uri="{FF2B5EF4-FFF2-40B4-BE49-F238E27FC236}">
                <a16:creationId xmlns:a16="http://schemas.microsoft.com/office/drawing/2014/main" id="{69B9545C-84A5-A664-3013-27BCEC898AB6}"/>
              </a:ext>
            </a:extLst>
          </p:cNvPr>
          <p:cNvSpPr/>
          <p:nvPr/>
        </p:nvSpPr>
        <p:spPr>
          <a:xfrm>
            <a:off x="9303110" y="3973422"/>
            <a:ext cx="1051586" cy="582195"/>
          </a:xfrm>
          <a:prstGeom prst="wedgeEllipseCallout">
            <a:avLst>
              <a:gd name="adj1" fmla="val -40133"/>
              <a:gd name="adj2" fmla="val 70402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bg2">
                    <a:lumMod val="25000"/>
                  </a:schemeClr>
                </a:solidFill>
              </a:rPr>
              <a:t>TPR and FPR at 0.6 threshold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43C57D-2CF7-D2DF-20E5-4D27F93FAFA8}"/>
              </a:ext>
            </a:extLst>
          </p:cNvPr>
          <p:cNvGrpSpPr/>
          <p:nvPr/>
        </p:nvGrpSpPr>
        <p:grpSpPr>
          <a:xfrm>
            <a:off x="8672075" y="5722642"/>
            <a:ext cx="68787" cy="558731"/>
            <a:chOff x="8672075" y="5722642"/>
            <a:chExt cx="68787" cy="55873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EDC575F-BCE8-EBC6-0F4D-51FC73CEB29F}"/>
                </a:ext>
              </a:extLst>
            </p:cNvPr>
            <p:cNvCxnSpPr/>
            <p:nvPr/>
          </p:nvCxnSpPr>
          <p:spPr>
            <a:xfrm>
              <a:off x="8703729" y="5756834"/>
              <a:ext cx="0" cy="5245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FA5C386-FD5F-7C14-A858-FB291FF4376A}"/>
                </a:ext>
              </a:extLst>
            </p:cNvPr>
            <p:cNvSpPr/>
            <p:nvPr/>
          </p:nvSpPr>
          <p:spPr>
            <a:xfrm>
              <a:off x="8672075" y="5722642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BE258B7-C4B6-BD81-4A47-818ED3A8B87D}"/>
              </a:ext>
            </a:extLst>
          </p:cNvPr>
          <p:cNvGrpSpPr/>
          <p:nvPr/>
        </p:nvGrpSpPr>
        <p:grpSpPr>
          <a:xfrm>
            <a:off x="8665725" y="5210465"/>
            <a:ext cx="68787" cy="512177"/>
            <a:chOff x="8672075" y="5722642"/>
            <a:chExt cx="68787" cy="51217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8A7C7DA-4E4A-085B-7FF0-CDDAC5C766CD}"/>
                </a:ext>
              </a:extLst>
            </p:cNvPr>
            <p:cNvCxnSpPr>
              <a:cxnSpLocks/>
            </p:cNvCxnSpPr>
            <p:nvPr/>
          </p:nvCxnSpPr>
          <p:spPr>
            <a:xfrm>
              <a:off x="8706468" y="5791026"/>
              <a:ext cx="0" cy="44379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54535AA-A4E6-5516-7DC3-67327DC05E67}"/>
                </a:ext>
              </a:extLst>
            </p:cNvPr>
            <p:cNvSpPr/>
            <p:nvPr/>
          </p:nvSpPr>
          <p:spPr>
            <a:xfrm>
              <a:off x="8672075" y="5722642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2251103-21EC-F5C6-BC21-E6A48FCC774D}"/>
              </a:ext>
            </a:extLst>
          </p:cNvPr>
          <p:cNvGrpSpPr/>
          <p:nvPr/>
        </p:nvGrpSpPr>
        <p:grpSpPr>
          <a:xfrm>
            <a:off x="9244602" y="4657240"/>
            <a:ext cx="68787" cy="553225"/>
            <a:chOff x="8647961" y="5688691"/>
            <a:chExt cx="68787" cy="553225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5444C5F-20FC-C7E1-C247-9391DB81944A}"/>
                </a:ext>
              </a:extLst>
            </p:cNvPr>
            <p:cNvCxnSpPr>
              <a:cxnSpLocks/>
              <a:stCxn id="69" idx="4"/>
            </p:cNvCxnSpPr>
            <p:nvPr/>
          </p:nvCxnSpPr>
          <p:spPr>
            <a:xfrm>
              <a:off x="8682355" y="5757075"/>
              <a:ext cx="2795" cy="48484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C135F57-7085-A97C-AF49-B06A444BA592}"/>
                </a:ext>
              </a:extLst>
            </p:cNvPr>
            <p:cNvSpPr/>
            <p:nvPr/>
          </p:nvSpPr>
          <p:spPr>
            <a:xfrm>
              <a:off x="8647961" y="5688691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602104E-80AF-296C-EF87-A5F0CE026FB8}"/>
              </a:ext>
            </a:extLst>
          </p:cNvPr>
          <p:cNvGrpSpPr/>
          <p:nvPr/>
        </p:nvGrpSpPr>
        <p:grpSpPr>
          <a:xfrm rot="5400000">
            <a:off x="8990721" y="4947399"/>
            <a:ext cx="68787" cy="581205"/>
            <a:chOff x="8672075" y="5722642"/>
            <a:chExt cx="68787" cy="581205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57618FF-5A90-2E48-D5B9-32D0A653FA2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453387" y="6044109"/>
              <a:ext cx="512821" cy="665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E4B108E-9ECB-43CE-1D64-31A569AF4A3A}"/>
                </a:ext>
              </a:extLst>
            </p:cNvPr>
            <p:cNvSpPr/>
            <p:nvPr/>
          </p:nvSpPr>
          <p:spPr>
            <a:xfrm>
              <a:off x="8672075" y="5722642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096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A5B1FD-E25C-7106-1ABD-5DED7D23C4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4521" y="3424307"/>
            <a:ext cx="3737141" cy="326930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5CCD0A7-B347-507D-CE45-9533D6900EA3}"/>
              </a:ext>
            </a:extLst>
          </p:cNvPr>
          <p:cNvGrpSpPr/>
          <p:nvPr/>
        </p:nvGrpSpPr>
        <p:grpSpPr>
          <a:xfrm>
            <a:off x="7516134" y="942814"/>
            <a:ext cx="731520" cy="731520"/>
            <a:chOff x="6100442" y="1831430"/>
            <a:chExt cx="731520" cy="73152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0384F2-F6D3-2F1F-B330-BFDD59A3C854}"/>
                </a:ext>
              </a:extLst>
            </p:cNvPr>
            <p:cNvSpPr/>
            <p:nvPr/>
          </p:nvSpPr>
          <p:spPr>
            <a:xfrm>
              <a:off x="6100442" y="1831430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4134ED-BD4C-319E-5931-9E5944CEA0D4}"/>
                </a:ext>
              </a:extLst>
            </p:cNvPr>
            <p:cNvSpPr txBox="1"/>
            <p:nvPr/>
          </p:nvSpPr>
          <p:spPr>
            <a:xfrm>
              <a:off x="6131014" y="2053031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Cancer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BCF3908-689F-F469-3DB1-A80F80B841AA}"/>
              </a:ext>
            </a:extLst>
          </p:cNvPr>
          <p:cNvGrpSpPr/>
          <p:nvPr/>
        </p:nvGrpSpPr>
        <p:grpSpPr>
          <a:xfrm>
            <a:off x="8455051" y="943488"/>
            <a:ext cx="898003" cy="731520"/>
            <a:chOff x="1190943" y="2895908"/>
            <a:chExt cx="898003" cy="73152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02AB3E8-65FF-323E-FD4B-660B5C310540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DFFD5CD-1451-CF0C-DE50-0847C6FB5754}"/>
                </a:ext>
              </a:extLst>
            </p:cNvPr>
            <p:cNvSpPr txBox="1"/>
            <p:nvPr/>
          </p:nvSpPr>
          <p:spPr>
            <a:xfrm>
              <a:off x="1190943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0A21813-6383-1DB2-67E4-9D1E2C741DE3}"/>
              </a:ext>
            </a:extLst>
          </p:cNvPr>
          <p:cNvSpPr/>
          <p:nvPr/>
        </p:nvSpPr>
        <p:spPr>
          <a:xfrm rot="5400000">
            <a:off x="28257" y="2173153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BBF2E3-9CE8-A7B9-B305-D2BF0BEB9CD5}"/>
              </a:ext>
            </a:extLst>
          </p:cNvPr>
          <p:cNvSpPr txBox="1"/>
          <p:nvPr/>
        </p:nvSpPr>
        <p:spPr>
          <a:xfrm>
            <a:off x="279468" y="2624466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9C497F-93F5-51BF-FFE8-5160FD3B5FE9}"/>
              </a:ext>
            </a:extLst>
          </p:cNvPr>
          <p:cNvSpPr txBox="1"/>
          <p:nvPr/>
        </p:nvSpPr>
        <p:spPr>
          <a:xfrm>
            <a:off x="11263800" y="2676741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1.0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8FE1DCC-0E0D-C841-0CCD-863F1114377E}"/>
              </a:ext>
            </a:extLst>
          </p:cNvPr>
          <p:cNvGrpSpPr/>
          <p:nvPr/>
        </p:nvGrpSpPr>
        <p:grpSpPr>
          <a:xfrm>
            <a:off x="644475" y="914298"/>
            <a:ext cx="898003" cy="731520"/>
            <a:chOff x="1190943" y="2895908"/>
            <a:chExt cx="898003" cy="73152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96D6C7C-7414-7C11-A044-8F2EDD7B9DCA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83FF3C-D942-2F62-FC8E-F215C08E4A17}"/>
                </a:ext>
              </a:extLst>
            </p:cNvPr>
            <p:cNvSpPr txBox="1"/>
            <p:nvPr/>
          </p:nvSpPr>
          <p:spPr>
            <a:xfrm>
              <a:off x="1190943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7C36A3-424D-F114-2350-9E3D69F5A2FE}"/>
              </a:ext>
            </a:extLst>
          </p:cNvPr>
          <p:cNvGrpSpPr/>
          <p:nvPr/>
        </p:nvGrpSpPr>
        <p:grpSpPr>
          <a:xfrm>
            <a:off x="4119156" y="929665"/>
            <a:ext cx="731520" cy="731520"/>
            <a:chOff x="6100442" y="1831430"/>
            <a:chExt cx="731520" cy="73152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F1D4801-77A1-B657-88B3-9438A064C408}"/>
                </a:ext>
              </a:extLst>
            </p:cNvPr>
            <p:cNvSpPr/>
            <p:nvPr/>
          </p:nvSpPr>
          <p:spPr>
            <a:xfrm>
              <a:off x="6100442" y="1831430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D7B30B0-EE9B-723D-9446-DFBF90F4EF8A}"/>
                </a:ext>
              </a:extLst>
            </p:cNvPr>
            <p:cNvSpPr txBox="1"/>
            <p:nvPr/>
          </p:nvSpPr>
          <p:spPr>
            <a:xfrm>
              <a:off x="6131014" y="2053031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Cancer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568D4BF-DD8D-E7C1-EEE0-3CFF70E370DF}"/>
              </a:ext>
            </a:extLst>
          </p:cNvPr>
          <p:cNvGrpSpPr/>
          <p:nvPr/>
        </p:nvGrpSpPr>
        <p:grpSpPr>
          <a:xfrm>
            <a:off x="9640394" y="914298"/>
            <a:ext cx="731520" cy="731520"/>
            <a:chOff x="6362251" y="1858301"/>
            <a:chExt cx="731520" cy="73152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8BAB370-77DD-0D7C-7339-62D06230E121}"/>
                </a:ext>
              </a:extLst>
            </p:cNvPr>
            <p:cNvSpPr/>
            <p:nvPr/>
          </p:nvSpPr>
          <p:spPr>
            <a:xfrm>
              <a:off x="6362251" y="1858301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5B0A1D-AF4D-75D2-BCAF-585CFC04CA54}"/>
                </a:ext>
              </a:extLst>
            </p:cNvPr>
            <p:cNvSpPr txBox="1"/>
            <p:nvPr/>
          </p:nvSpPr>
          <p:spPr>
            <a:xfrm>
              <a:off x="6362251" y="2114276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Cancer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95F4645-DB69-E819-A956-3B28B24B6925}"/>
              </a:ext>
            </a:extLst>
          </p:cNvPr>
          <p:cNvGrpSpPr/>
          <p:nvPr/>
        </p:nvGrpSpPr>
        <p:grpSpPr>
          <a:xfrm>
            <a:off x="6323062" y="929665"/>
            <a:ext cx="731520" cy="731520"/>
            <a:chOff x="6100442" y="1831430"/>
            <a:chExt cx="731520" cy="7315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87E4BFE-552F-7735-8C5F-69F0FD1ECD2D}"/>
                </a:ext>
              </a:extLst>
            </p:cNvPr>
            <p:cNvSpPr/>
            <p:nvPr/>
          </p:nvSpPr>
          <p:spPr>
            <a:xfrm>
              <a:off x="6100442" y="1831430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709EC44-9669-F785-6D1E-E49AF123676D}"/>
                </a:ext>
              </a:extLst>
            </p:cNvPr>
            <p:cNvSpPr txBox="1"/>
            <p:nvPr/>
          </p:nvSpPr>
          <p:spPr>
            <a:xfrm>
              <a:off x="6131014" y="2053031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Cancer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D08F465-D90F-2DAE-9A5D-98AD2A5F6D1B}"/>
              </a:ext>
            </a:extLst>
          </p:cNvPr>
          <p:cNvGrpSpPr/>
          <p:nvPr/>
        </p:nvGrpSpPr>
        <p:grpSpPr>
          <a:xfrm>
            <a:off x="10660828" y="914298"/>
            <a:ext cx="731520" cy="731520"/>
            <a:chOff x="6100442" y="1831430"/>
            <a:chExt cx="731520" cy="73152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CE49E29-9F3E-DDAC-6554-748B1CAAEB27}"/>
                </a:ext>
              </a:extLst>
            </p:cNvPr>
            <p:cNvSpPr/>
            <p:nvPr/>
          </p:nvSpPr>
          <p:spPr>
            <a:xfrm>
              <a:off x="6100442" y="1831430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257ACFB-AAB3-5687-B6AD-53F7494C841F}"/>
                </a:ext>
              </a:extLst>
            </p:cNvPr>
            <p:cNvSpPr txBox="1"/>
            <p:nvPr/>
          </p:nvSpPr>
          <p:spPr>
            <a:xfrm>
              <a:off x="6131014" y="2053031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Cancer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DAAA39B-7028-2A5A-04BF-E4F25386F47B}"/>
              </a:ext>
            </a:extLst>
          </p:cNvPr>
          <p:cNvGrpSpPr/>
          <p:nvPr/>
        </p:nvGrpSpPr>
        <p:grpSpPr>
          <a:xfrm>
            <a:off x="1643188" y="914298"/>
            <a:ext cx="898003" cy="731520"/>
            <a:chOff x="1190943" y="2895908"/>
            <a:chExt cx="898003" cy="73152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4F881AB-0D70-9826-6C3B-1451976FD1BD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490B6FE-4C86-0712-1847-0BE16634924B}"/>
                </a:ext>
              </a:extLst>
            </p:cNvPr>
            <p:cNvSpPr txBox="1"/>
            <p:nvPr/>
          </p:nvSpPr>
          <p:spPr>
            <a:xfrm>
              <a:off x="1190943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671FF1C-406B-60B5-E0E4-ACE8BDAA4D1A}"/>
              </a:ext>
            </a:extLst>
          </p:cNvPr>
          <p:cNvGrpSpPr/>
          <p:nvPr/>
        </p:nvGrpSpPr>
        <p:grpSpPr>
          <a:xfrm>
            <a:off x="2940827" y="914298"/>
            <a:ext cx="898003" cy="731520"/>
            <a:chOff x="1221939" y="2895908"/>
            <a:chExt cx="898003" cy="731520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583A486-71AA-3FA8-01EC-69256135D139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76FBD86-5088-1236-C400-B8AB080033DC}"/>
                </a:ext>
              </a:extLst>
            </p:cNvPr>
            <p:cNvSpPr txBox="1"/>
            <p:nvPr/>
          </p:nvSpPr>
          <p:spPr>
            <a:xfrm>
              <a:off x="1221939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5783878-9C7A-EEF9-1DF9-CA0AD5511F58}"/>
              </a:ext>
            </a:extLst>
          </p:cNvPr>
          <p:cNvGrpSpPr/>
          <p:nvPr/>
        </p:nvGrpSpPr>
        <p:grpSpPr>
          <a:xfrm>
            <a:off x="5190685" y="914298"/>
            <a:ext cx="898003" cy="731520"/>
            <a:chOff x="1190943" y="2895908"/>
            <a:chExt cx="898003" cy="73152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1B566A0-0294-6186-E07F-6B776235C628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44524B2-A965-05C4-1EAA-39EB7B51D845}"/>
                </a:ext>
              </a:extLst>
            </p:cNvPr>
            <p:cNvSpPr txBox="1"/>
            <p:nvPr/>
          </p:nvSpPr>
          <p:spPr>
            <a:xfrm>
              <a:off x="1190943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243E2CC5-2DF5-0ADD-02E1-4C44312ED7C7}"/>
              </a:ext>
            </a:extLst>
          </p:cNvPr>
          <p:cNvSpPr/>
          <p:nvPr/>
        </p:nvSpPr>
        <p:spPr>
          <a:xfrm rot="5400000">
            <a:off x="11092725" y="2173674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BF7D410-F216-D756-107E-56CB1DCBA151}"/>
              </a:ext>
            </a:extLst>
          </p:cNvPr>
          <p:cNvSpPr/>
          <p:nvPr/>
        </p:nvSpPr>
        <p:spPr>
          <a:xfrm rot="5400000">
            <a:off x="1472981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FA511D3-BB3F-1B42-698C-E336C4A385D4}"/>
              </a:ext>
            </a:extLst>
          </p:cNvPr>
          <p:cNvSpPr/>
          <p:nvPr/>
        </p:nvSpPr>
        <p:spPr>
          <a:xfrm rot="5400000">
            <a:off x="2592334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8675534-58DC-E4D8-6370-5F93DC3F8F68}"/>
              </a:ext>
            </a:extLst>
          </p:cNvPr>
          <p:cNvSpPr/>
          <p:nvPr/>
        </p:nvSpPr>
        <p:spPr>
          <a:xfrm>
            <a:off x="539626" y="2122743"/>
            <a:ext cx="10972800" cy="640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119D40F-4A3C-29CD-AC89-3B027471743E}"/>
              </a:ext>
            </a:extLst>
          </p:cNvPr>
          <p:cNvSpPr/>
          <p:nvPr/>
        </p:nvSpPr>
        <p:spPr>
          <a:xfrm rot="5400000">
            <a:off x="3711687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093A159-2658-D891-CBA6-12D858D6DA94}"/>
              </a:ext>
            </a:extLst>
          </p:cNvPr>
          <p:cNvSpPr/>
          <p:nvPr/>
        </p:nvSpPr>
        <p:spPr>
          <a:xfrm rot="5400000">
            <a:off x="4831040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2A87705-37B6-97D6-C3F6-54DD9154A1FA}"/>
              </a:ext>
            </a:extLst>
          </p:cNvPr>
          <p:cNvSpPr/>
          <p:nvPr/>
        </p:nvSpPr>
        <p:spPr>
          <a:xfrm rot="5400000">
            <a:off x="5950393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44C94D7-FCB8-38DB-37E3-63CB8062DE69}"/>
              </a:ext>
            </a:extLst>
          </p:cNvPr>
          <p:cNvSpPr/>
          <p:nvPr/>
        </p:nvSpPr>
        <p:spPr>
          <a:xfrm rot="5400000">
            <a:off x="7069746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01D80B5-C65B-7F66-DA20-914B61E0F3C9}"/>
              </a:ext>
            </a:extLst>
          </p:cNvPr>
          <p:cNvSpPr/>
          <p:nvPr/>
        </p:nvSpPr>
        <p:spPr>
          <a:xfrm rot="5400000">
            <a:off x="8189099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F8300E2-C099-D4F9-0225-213B1EEA16D7}"/>
              </a:ext>
            </a:extLst>
          </p:cNvPr>
          <p:cNvSpPr/>
          <p:nvPr/>
        </p:nvSpPr>
        <p:spPr>
          <a:xfrm rot="5400000">
            <a:off x="9308452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DCBE5AE-C26B-BD09-7D97-0E83CD0184F0}"/>
              </a:ext>
            </a:extLst>
          </p:cNvPr>
          <p:cNvSpPr/>
          <p:nvPr/>
        </p:nvSpPr>
        <p:spPr>
          <a:xfrm rot="5400000">
            <a:off x="10427805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429925B-DCFF-E96C-CEE5-EFB952E996FB}"/>
              </a:ext>
            </a:extLst>
          </p:cNvPr>
          <p:cNvSpPr txBox="1"/>
          <p:nvPr/>
        </p:nvSpPr>
        <p:spPr>
          <a:xfrm>
            <a:off x="1503336" y="240223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0.1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FAC475-7B7C-2B7B-C706-BF41C4323A25}"/>
              </a:ext>
            </a:extLst>
          </p:cNvPr>
          <p:cNvSpPr txBox="1"/>
          <p:nvPr/>
        </p:nvSpPr>
        <p:spPr>
          <a:xfrm>
            <a:off x="247973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D26CA1C-4080-7EEC-EAF0-341FCDD540FA}"/>
              </a:ext>
            </a:extLst>
          </p:cNvPr>
          <p:cNvSpPr txBox="1"/>
          <p:nvPr/>
        </p:nvSpPr>
        <p:spPr>
          <a:xfrm>
            <a:off x="359948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16E40DA-7526-04ED-7EBC-F334B9C971D0}"/>
              </a:ext>
            </a:extLst>
          </p:cNvPr>
          <p:cNvSpPr txBox="1"/>
          <p:nvPr/>
        </p:nvSpPr>
        <p:spPr>
          <a:xfrm>
            <a:off x="4659852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0.4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27943F8-6A6B-B727-8C2B-22C871E7A068}"/>
              </a:ext>
            </a:extLst>
          </p:cNvPr>
          <p:cNvSpPr txBox="1"/>
          <p:nvPr/>
        </p:nvSpPr>
        <p:spPr>
          <a:xfrm>
            <a:off x="5804053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0.5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A38BF57-107E-5CF9-5D7C-4F2FED17C721}"/>
              </a:ext>
            </a:extLst>
          </p:cNvPr>
          <p:cNvSpPr txBox="1"/>
          <p:nvPr/>
        </p:nvSpPr>
        <p:spPr>
          <a:xfrm>
            <a:off x="6848569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0.6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166ACF0-CD97-944F-A417-8957DF9EECC4}"/>
              </a:ext>
            </a:extLst>
          </p:cNvPr>
          <p:cNvSpPr txBox="1"/>
          <p:nvPr/>
        </p:nvSpPr>
        <p:spPr>
          <a:xfrm>
            <a:off x="7983364" y="2446709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0.7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09A50D7-0292-B13C-0F81-145398CCFB6C}"/>
              </a:ext>
            </a:extLst>
          </p:cNvPr>
          <p:cNvSpPr txBox="1"/>
          <p:nvPr/>
        </p:nvSpPr>
        <p:spPr>
          <a:xfrm>
            <a:off x="9160819" y="2492075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0.8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DB5F897-2BC9-7072-259C-E9B1087CB781}"/>
              </a:ext>
            </a:extLst>
          </p:cNvPr>
          <p:cNvSpPr txBox="1"/>
          <p:nvPr/>
        </p:nvSpPr>
        <p:spPr>
          <a:xfrm>
            <a:off x="10315689" y="252096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0.9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B70756-522B-2222-A9F1-D67E5A16D757}"/>
              </a:ext>
            </a:extLst>
          </p:cNvPr>
          <p:cNvCxnSpPr>
            <a:cxnSpLocks/>
          </p:cNvCxnSpPr>
          <p:nvPr/>
        </p:nvCxnSpPr>
        <p:spPr>
          <a:xfrm>
            <a:off x="6083370" y="633585"/>
            <a:ext cx="1" cy="238129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837CDC-71B1-CE13-E3C1-71EAED6A2F02}"/>
              </a:ext>
            </a:extLst>
          </p:cNvPr>
          <p:cNvSpPr txBox="1"/>
          <p:nvPr/>
        </p:nvSpPr>
        <p:spPr>
          <a:xfrm>
            <a:off x="85141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968CBF-B6C9-5465-1EC7-9D4A7B42BC52}"/>
              </a:ext>
            </a:extLst>
          </p:cNvPr>
          <p:cNvSpPr txBox="1"/>
          <p:nvPr/>
        </p:nvSpPr>
        <p:spPr>
          <a:xfrm>
            <a:off x="203502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5BEACD-2C81-4C14-4C39-7ABFFDCB755D}"/>
              </a:ext>
            </a:extLst>
          </p:cNvPr>
          <p:cNvSpPr txBox="1"/>
          <p:nvPr/>
        </p:nvSpPr>
        <p:spPr>
          <a:xfrm>
            <a:off x="311438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15E35-40F4-A821-6EAB-60D275A1BF62}"/>
              </a:ext>
            </a:extLst>
          </p:cNvPr>
          <p:cNvSpPr txBox="1"/>
          <p:nvPr/>
        </p:nvSpPr>
        <p:spPr>
          <a:xfrm>
            <a:off x="423899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0F6F51-7860-2BBF-9BA9-CC8AC7877E26}"/>
              </a:ext>
            </a:extLst>
          </p:cNvPr>
          <p:cNvSpPr txBox="1"/>
          <p:nvPr/>
        </p:nvSpPr>
        <p:spPr>
          <a:xfrm>
            <a:off x="546149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DEAA07-CC9E-744E-3A19-A046C74F6B03}"/>
              </a:ext>
            </a:extLst>
          </p:cNvPr>
          <p:cNvSpPr txBox="1"/>
          <p:nvPr/>
        </p:nvSpPr>
        <p:spPr>
          <a:xfrm>
            <a:off x="648140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DA9CD3-4645-7482-A0B8-E48606C9EC5C}"/>
              </a:ext>
            </a:extLst>
          </p:cNvPr>
          <p:cNvSpPr txBox="1"/>
          <p:nvPr/>
        </p:nvSpPr>
        <p:spPr>
          <a:xfrm>
            <a:off x="765247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494D87-3FEF-46FE-C2E9-1F70DA2AC7C7}"/>
              </a:ext>
            </a:extLst>
          </p:cNvPr>
          <p:cNvSpPr txBox="1"/>
          <p:nvPr/>
        </p:nvSpPr>
        <p:spPr>
          <a:xfrm>
            <a:off x="8526033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D74E27-5C26-5E7E-5B97-124DF9AFA15F}"/>
              </a:ext>
            </a:extLst>
          </p:cNvPr>
          <p:cNvSpPr txBox="1"/>
          <p:nvPr/>
        </p:nvSpPr>
        <p:spPr>
          <a:xfrm>
            <a:off x="9826185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22CE3E-67D6-7629-6B61-ABF91EA6D46E}"/>
              </a:ext>
            </a:extLst>
          </p:cNvPr>
          <p:cNvSpPr txBox="1"/>
          <p:nvPr/>
        </p:nvSpPr>
        <p:spPr>
          <a:xfrm>
            <a:off x="1074755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B38F8FB-A9F1-C4B4-9185-67905865938B}"/>
              </a:ext>
            </a:extLst>
          </p:cNvPr>
          <p:cNvSpPr/>
          <p:nvPr/>
        </p:nvSpPr>
        <p:spPr>
          <a:xfrm>
            <a:off x="6088688" y="838200"/>
            <a:ext cx="5401929" cy="897993"/>
          </a:xfrm>
          <a:prstGeom prst="roundRect">
            <a:avLst/>
          </a:prstGeom>
          <a:solidFill>
            <a:schemeClr val="accent2">
              <a:lumMod val="60000"/>
              <a:lumOff val="40000"/>
              <a:alpha val="6032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B680898B-42FE-7FD2-392E-B0EEC71EC4D2}"/>
              </a:ext>
            </a:extLst>
          </p:cNvPr>
          <p:cNvSpPr/>
          <p:nvPr/>
        </p:nvSpPr>
        <p:spPr>
          <a:xfrm>
            <a:off x="4390653" y="2534705"/>
            <a:ext cx="1531178" cy="557385"/>
          </a:xfrm>
          <a:prstGeom prst="rightArrow">
            <a:avLst/>
          </a:prstGeom>
          <a:solidFill>
            <a:schemeClr val="accent5">
              <a:lumMod val="40000"/>
              <a:lumOff val="60000"/>
              <a:alpha val="8296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30B0B8-68D0-B85D-35F7-61AC0F426ED0}"/>
              </a:ext>
            </a:extLst>
          </p:cNvPr>
          <p:cNvSpPr txBox="1"/>
          <p:nvPr/>
        </p:nvSpPr>
        <p:spPr>
          <a:xfrm>
            <a:off x="4474005" y="2633012"/>
            <a:ext cx="1368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Threshold = </a:t>
            </a:r>
            <a:r>
              <a:rPr lang="en-US" altLang="zh-CN" sz="1400"/>
              <a:t>0.5</a:t>
            </a:r>
            <a:endParaRPr lang="en-US" sz="140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310B1F4-FD88-7269-5168-C651B80974BA}"/>
              </a:ext>
            </a:extLst>
          </p:cNvPr>
          <p:cNvSpPr txBox="1"/>
          <p:nvPr/>
        </p:nvSpPr>
        <p:spPr>
          <a:xfrm>
            <a:off x="4578038" y="3074951"/>
            <a:ext cx="411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Predicted Risk of Cancer (in probability)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DEBD39B-7755-5890-CEF3-B7C76E426778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3979654" y="1674334"/>
            <a:ext cx="2501754" cy="207310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5584128-BE07-0D64-CE99-DAE19C60B584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3979654" y="1674334"/>
            <a:ext cx="3960429" cy="207310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25AAAAC-8EEF-B8BE-DC94-25136CBDA201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3979654" y="1582127"/>
            <a:ext cx="5846531" cy="216531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FA395C8-F3C6-6B6A-AC94-582731EF0ECB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3979654" y="1645818"/>
            <a:ext cx="6918053" cy="210162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126676-8429-BCB2-CB12-432705CADF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845735"/>
              </p:ext>
            </p:extLst>
          </p:nvPr>
        </p:nvGraphicFramePr>
        <p:xfrm>
          <a:off x="465216" y="4108169"/>
          <a:ext cx="6497315" cy="1018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794">
                  <a:extLst>
                    <a:ext uri="{9D8B030D-6E8A-4147-A177-3AD203B41FA5}">
                      <a16:colId xmlns:a16="http://schemas.microsoft.com/office/drawing/2014/main" val="326117383"/>
                    </a:ext>
                  </a:extLst>
                </a:gridCol>
                <a:gridCol w="421091">
                  <a:extLst>
                    <a:ext uri="{9D8B030D-6E8A-4147-A177-3AD203B41FA5}">
                      <a16:colId xmlns:a16="http://schemas.microsoft.com/office/drawing/2014/main" val="378515966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95057698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66418576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234839655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72555603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45403981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13792225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3744448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070766227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61444999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0199984"/>
                    </a:ext>
                  </a:extLst>
                </a:gridCol>
              </a:tblGrid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Threshold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0.5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0.4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0.3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0.2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0.1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570744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TPR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92720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9751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EB20662-A4EE-94EC-5979-62E7A2696796}"/>
              </a:ext>
            </a:extLst>
          </p:cNvPr>
          <p:cNvSpPr txBox="1"/>
          <p:nvPr/>
        </p:nvSpPr>
        <p:spPr>
          <a:xfrm>
            <a:off x="3731829" y="3747441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TP=4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B1CB05-3AAF-89DD-8986-4829FC50155B}"/>
              </a:ext>
            </a:extLst>
          </p:cNvPr>
          <p:cNvSpPr txBox="1"/>
          <p:nvPr/>
        </p:nvSpPr>
        <p:spPr>
          <a:xfrm>
            <a:off x="3728509" y="530806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FP=1</a:t>
            </a:r>
          </a:p>
        </p:txBody>
      </p:sp>
      <p:sp>
        <p:nvSpPr>
          <p:cNvPr id="67" name="Oval Callout 66">
            <a:extLst>
              <a:ext uri="{FF2B5EF4-FFF2-40B4-BE49-F238E27FC236}">
                <a16:creationId xmlns:a16="http://schemas.microsoft.com/office/drawing/2014/main" id="{D25DEDED-CA1B-7D35-D7AB-EE2D54F12829}"/>
              </a:ext>
            </a:extLst>
          </p:cNvPr>
          <p:cNvSpPr/>
          <p:nvPr/>
        </p:nvSpPr>
        <p:spPr>
          <a:xfrm>
            <a:off x="9846121" y="3945558"/>
            <a:ext cx="1051586" cy="582195"/>
          </a:xfrm>
          <a:prstGeom prst="wedgeEllipseCallout">
            <a:avLst>
              <a:gd name="adj1" fmla="val -100629"/>
              <a:gd name="adj2" fmla="val -1336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bg2">
                    <a:lumMod val="25000"/>
                  </a:schemeClr>
                </a:solidFill>
              </a:rPr>
              <a:t>TPR and FPR at 0.5 threshold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5B30B35-FAE3-B485-3480-C570DE118508}"/>
              </a:ext>
            </a:extLst>
          </p:cNvPr>
          <p:cNvGrpSpPr/>
          <p:nvPr/>
        </p:nvGrpSpPr>
        <p:grpSpPr>
          <a:xfrm>
            <a:off x="7149000" y="4422805"/>
            <a:ext cx="834365" cy="423515"/>
            <a:chOff x="7149000" y="4422805"/>
            <a:chExt cx="834365" cy="423515"/>
          </a:xfrm>
        </p:grpSpPr>
        <p:sp>
          <p:nvSpPr>
            <p:cNvPr id="73" name="Right Arrow 72">
              <a:extLst>
                <a:ext uri="{FF2B5EF4-FFF2-40B4-BE49-F238E27FC236}">
                  <a16:creationId xmlns:a16="http://schemas.microsoft.com/office/drawing/2014/main" id="{D93B0072-66F4-BD7F-91A0-F39DE7C70A67}"/>
                </a:ext>
              </a:extLst>
            </p:cNvPr>
            <p:cNvSpPr/>
            <p:nvPr/>
          </p:nvSpPr>
          <p:spPr>
            <a:xfrm>
              <a:off x="7187361" y="4422805"/>
              <a:ext cx="796004" cy="423515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95A88D8-B273-BD8F-E005-E7689A4778BD}"/>
                </a:ext>
              </a:extLst>
            </p:cNvPr>
            <p:cNvSpPr txBox="1"/>
            <p:nvPr/>
          </p:nvSpPr>
          <p:spPr>
            <a:xfrm>
              <a:off x="7149000" y="4486848"/>
              <a:ext cx="79541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ROC Curve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4AAD899-6E35-98D0-AF16-8CC2F2542D75}"/>
              </a:ext>
            </a:extLst>
          </p:cNvPr>
          <p:cNvGrpSpPr/>
          <p:nvPr/>
        </p:nvGrpSpPr>
        <p:grpSpPr>
          <a:xfrm>
            <a:off x="8672075" y="5722642"/>
            <a:ext cx="68787" cy="558731"/>
            <a:chOff x="8672075" y="5722642"/>
            <a:chExt cx="68787" cy="55873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54A6F13-0791-65D1-7C54-DBBE1DACA6C6}"/>
                </a:ext>
              </a:extLst>
            </p:cNvPr>
            <p:cNvCxnSpPr/>
            <p:nvPr/>
          </p:nvCxnSpPr>
          <p:spPr>
            <a:xfrm>
              <a:off x="8703729" y="5756834"/>
              <a:ext cx="0" cy="5245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A152F3F-79FA-8C83-E86A-0EDBEAA0B684}"/>
                </a:ext>
              </a:extLst>
            </p:cNvPr>
            <p:cNvSpPr/>
            <p:nvPr/>
          </p:nvSpPr>
          <p:spPr>
            <a:xfrm>
              <a:off x="8672075" y="5722642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46562CF-4F16-7387-0039-BCA583E18FC7}"/>
              </a:ext>
            </a:extLst>
          </p:cNvPr>
          <p:cNvGrpSpPr/>
          <p:nvPr/>
        </p:nvGrpSpPr>
        <p:grpSpPr>
          <a:xfrm>
            <a:off x="8665725" y="5210465"/>
            <a:ext cx="68787" cy="512177"/>
            <a:chOff x="8672075" y="5722642"/>
            <a:chExt cx="68787" cy="51217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A9888DE-CEF3-EF03-AC68-6BA62D4E1B7B}"/>
                </a:ext>
              </a:extLst>
            </p:cNvPr>
            <p:cNvCxnSpPr>
              <a:cxnSpLocks/>
            </p:cNvCxnSpPr>
            <p:nvPr/>
          </p:nvCxnSpPr>
          <p:spPr>
            <a:xfrm>
              <a:off x="8706468" y="5791026"/>
              <a:ext cx="0" cy="44379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10B47F9-FAE7-D0AA-5C00-667C53C58D37}"/>
                </a:ext>
              </a:extLst>
            </p:cNvPr>
            <p:cNvSpPr/>
            <p:nvPr/>
          </p:nvSpPr>
          <p:spPr>
            <a:xfrm>
              <a:off x="8672075" y="5722642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7A44C2F-9FAE-9FF9-7B2C-A205EC2FCDAD}"/>
              </a:ext>
            </a:extLst>
          </p:cNvPr>
          <p:cNvGrpSpPr/>
          <p:nvPr/>
        </p:nvGrpSpPr>
        <p:grpSpPr>
          <a:xfrm>
            <a:off x="9244602" y="4657240"/>
            <a:ext cx="68787" cy="553225"/>
            <a:chOff x="8647961" y="5688691"/>
            <a:chExt cx="68787" cy="553225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D5D6A3B-766B-EC6D-71E3-B73534BCEEB3}"/>
                </a:ext>
              </a:extLst>
            </p:cNvPr>
            <p:cNvCxnSpPr>
              <a:cxnSpLocks/>
              <a:stCxn id="57" idx="4"/>
            </p:cNvCxnSpPr>
            <p:nvPr/>
          </p:nvCxnSpPr>
          <p:spPr>
            <a:xfrm>
              <a:off x="8682355" y="5757075"/>
              <a:ext cx="2795" cy="48484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E29C520-080C-1D94-7FEE-FBA00419B970}"/>
                </a:ext>
              </a:extLst>
            </p:cNvPr>
            <p:cNvSpPr/>
            <p:nvPr/>
          </p:nvSpPr>
          <p:spPr>
            <a:xfrm>
              <a:off x="8647961" y="5688691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7062126-F7CB-E274-4DB4-4522C2251C8B}"/>
              </a:ext>
            </a:extLst>
          </p:cNvPr>
          <p:cNvGrpSpPr/>
          <p:nvPr/>
        </p:nvGrpSpPr>
        <p:grpSpPr>
          <a:xfrm rot="5400000">
            <a:off x="8990721" y="4947399"/>
            <a:ext cx="68787" cy="581205"/>
            <a:chOff x="8672075" y="5722642"/>
            <a:chExt cx="68787" cy="581205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0FC28C1-E09D-6430-95DF-D421A629684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453387" y="6044109"/>
              <a:ext cx="512821" cy="665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2CCC1F1-9EA3-BC25-B632-51E3F6900437}"/>
                </a:ext>
              </a:extLst>
            </p:cNvPr>
            <p:cNvSpPr/>
            <p:nvPr/>
          </p:nvSpPr>
          <p:spPr>
            <a:xfrm>
              <a:off x="8672075" y="5722642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837E604-1916-F6BD-B752-FD71CD204CF7}"/>
              </a:ext>
            </a:extLst>
          </p:cNvPr>
          <p:cNvGrpSpPr/>
          <p:nvPr/>
        </p:nvGrpSpPr>
        <p:grpSpPr>
          <a:xfrm>
            <a:off x="9244601" y="4123290"/>
            <a:ext cx="68787" cy="553225"/>
            <a:chOff x="8647961" y="5688691"/>
            <a:chExt cx="68787" cy="553225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103123C-820C-A707-4D4A-AA3121D55DED}"/>
                </a:ext>
              </a:extLst>
            </p:cNvPr>
            <p:cNvCxnSpPr>
              <a:cxnSpLocks/>
              <a:stCxn id="78" idx="4"/>
            </p:cNvCxnSpPr>
            <p:nvPr/>
          </p:nvCxnSpPr>
          <p:spPr>
            <a:xfrm>
              <a:off x="8682355" y="5757075"/>
              <a:ext cx="2795" cy="48484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1C12AD4-3419-2435-136A-2B3C8BC0928D}"/>
                </a:ext>
              </a:extLst>
            </p:cNvPr>
            <p:cNvSpPr/>
            <p:nvPr/>
          </p:nvSpPr>
          <p:spPr>
            <a:xfrm>
              <a:off x="8647961" y="5688691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449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BCE573-110F-0E60-7E41-4CC19B41F79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4521" y="3424307"/>
            <a:ext cx="3737141" cy="326930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76354A7-2772-5A45-7435-3C4972D3C61F}"/>
              </a:ext>
            </a:extLst>
          </p:cNvPr>
          <p:cNvGrpSpPr/>
          <p:nvPr/>
        </p:nvGrpSpPr>
        <p:grpSpPr>
          <a:xfrm>
            <a:off x="7516134" y="942814"/>
            <a:ext cx="731520" cy="731520"/>
            <a:chOff x="6100442" y="1831430"/>
            <a:chExt cx="731520" cy="73152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993273C-EE3D-D0D4-02C3-67A0A8E49165}"/>
                </a:ext>
              </a:extLst>
            </p:cNvPr>
            <p:cNvSpPr/>
            <p:nvPr/>
          </p:nvSpPr>
          <p:spPr>
            <a:xfrm>
              <a:off x="6100442" y="1831430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5F271AC-0F05-BACD-5090-9A3299029AB3}"/>
                </a:ext>
              </a:extLst>
            </p:cNvPr>
            <p:cNvSpPr txBox="1"/>
            <p:nvPr/>
          </p:nvSpPr>
          <p:spPr>
            <a:xfrm>
              <a:off x="6131014" y="2053031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Cancer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3348ABC-6C84-97A6-A071-F9A594280096}"/>
              </a:ext>
            </a:extLst>
          </p:cNvPr>
          <p:cNvGrpSpPr/>
          <p:nvPr/>
        </p:nvGrpSpPr>
        <p:grpSpPr>
          <a:xfrm>
            <a:off x="8455051" y="943488"/>
            <a:ext cx="898003" cy="731520"/>
            <a:chOff x="1190943" y="2895908"/>
            <a:chExt cx="898003" cy="73152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3FF1B00-6422-FD7D-9B8F-BB63A345852C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0098CA7-1AEB-81FC-B6E2-7B5E86E9F5B7}"/>
                </a:ext>
              </a:extLst>
            </p:cNvPr>
            <p:cNvSpPr txBox="1"/>
            <p:nvPr/>
          </p:nvSpPr>
          <p:spPr>
            <a:xfrm>
              <a:off x="1190943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0A21813-6383-1DB2-67E4-9D1E2C741DE3}"/>
              </a:ext>
            </a:extLst>
          </p:cNvPr>
          <p:cNvSpPr/>
          <p:nvPr/>
        </p:nvSpPr>
        <p:spPr>
          <a:xfrm rot="5400000">
            <a:off x="28257" y="2173153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BBF2E3-9CE8-A7B9-B305-D2BF0BEB9CD5}"/>
              </a:ext>
            </a:extLst>
          </p:cNvPr>
          <p:cNvSpPr txBox="1"/>
          <p:nvPr/>
        </p:nvSpPr>
        <p:spPr>
          <a:xfrm>
            <a:off x="279468" y="2624466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9C497F-93F5-51BF-FFE8-5160FD3B5FE9}"/>
              </a:ext>
            </a:extLst>
          </p:cNvPr>
          <p:cNvSpPr txBox="1"/>
          <p:nvPr/>
        </p:nvSpPr>
        <p:spPr>
          <a:xfrm>
            <a:off x="11263800" y="2676741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1.0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8FE1DCC-0E0D-C841-0CCD-863F1114377E}"/>
              </a:ext>
            </a:extLst>
          </p:cNvPr>
          <p:cNvGrpSpPr/>
          <p:nvPr/>
        </p:nvGrpSpPr>
        <p:grpSpPr>
          <a:xfrm>
            <a:off x="644475" y="914298"/>
            <a:ext cx="898003" cy="731520"/>
            <a:chOff x="1190943" y="2895908"/>
            <a:chExt cx="898003" cy="73152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96D6C7C-7414-7C11-A044-8F2EDD7B9DCA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83FF3C-D942-2F62-FC8E-F215C08E4A17}"/>
                </a:ext>
              </a:extLst>
            </p:cNvPr>
            <p:cNvSpPr txBox="1"/>
            <p:nvPr/>
          </p:nvSpPr>
          <p:spPr>
            <a:xfrm>
              <a:off x="1190943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7C36A3-424D-F114-2350-9E3D69F5A2FE}"/>
              </a:ext>
            </a:extLst>
          </p:cNvPr>
          <p:cNvGrpSpPr/>
          <p:nvPr/>
        </p:nvGrpSpPr>
        <p:grpSpPr>
          <a:xfrm>
            <a:off x="4119156" y="929665"/>
            <a:ext cx="731520" cy="731520"/>
            <a:chOff x="6100442" y="1831430"/>
            <a:chExt cx="731520" cy="73152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F1D4801-77A1-B657-88B3-9438A064C408}"/>
                </a:ext>
              </a:extLst>
            </p:cNvPr>
            <p:cNvSpPr/>
            <p:nvPr/>
          </p:nvSpPr>
          <p:spPr>
            <a:xfrm>
              <a:off x="6100442" y="1831430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D7B30B0-EE9B-723D-9446-DFBF90F4EF8A}"/>
                </a:ext>
              </a:extLst>
            </p:cNvPr>
            <p:cNvSpPr txBox="1"/>
            <p:nvPr/>
          </p:nvSpPr>
          <p:spPr>
            <a:xfrm>
              <a:off x="6131014" y="2053031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Cancer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568D4BF-DD8D-E7C1-EEE0-3CFF70E370DF}"/>
              </a:ext>
            </a:extLst>
          </p:cNvPr>
          <p:cNvGrpSpPr/>
          <p:nvPr/>
        </p:nvGrpSpPr>
        <p:grpSpPr>
          <a:xfrm>
            <a:off x="9640394" y="914298"/>
            <a:ext cx="731520" cy="731520"/>
            <a:chOff x="6362251" y="1858301"/>
            <a:chExt cx="731520" cy="73152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8BAB370-77DD-0D7C-7339-62D06230E121}"/>
                </a:ext>
              </a:extLst>
            </p:cNvPr>
            <p:cNvSpPr/>
            <p:nvPr/>
          </p:nvSpPr>
          <p:spPr>
            <a:xfrm>
              <a:off x="6362251" y="1858301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5B0A1D-AF4D-75D2-BCAF-585CFC04CA54}"/>
                </a:ext>
              </a:extLst>
            </p:cNvPr>
            <p:cNvSpPr txBox="1"/>
            <p:nvPr/>
          </p:nvSpPr>
          <p:spPr>
            <a:xfrm>
              <a:off x="6362251" y="2114276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Cancer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95F4645-DB69-E819-A956-3B28B24B6925}"/>
              </a:ext>
            </a:extLst>
          </p:cNvPr>
          <p:cNvGrpSpPr/>
          <p:nvPr/>
        </p:nvGrpSpPr>
        <p:grpSpPr>
          <a:xfrm>
            <a:off x="6323062" y="929665"/>
            <a:ext cx="731520" cy="731520"/>
            <a:chOff x="6100442" y="1831430"/>
            <a:chExt cx="731520" cy="7315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87E4BFE-552F-7735-8C5F-69F0FD1ECD2D}"/>
                </a:ext>
              </a:extLst>
            </p:cNvPr>
            <p:cNvSpPr/>
            <p:nvPr/>
          </p:nvSpPr>
          <p:spPr>
            <a:xfrm>
              <a:off x="6100442" y="1831430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709EC44-9669-F785-6D1E-E49AF123676D}"/>
                </a:ext>
              </a:extLst>
            </p:cNvPr>
            <p:cNvSpPr txBox="1"/>
            <p:nvPr/>
          </p:nvSpPr>
          <p:spPr>
            <a:xfrm>
              <a:off x="6131014" y="2053031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Cancer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D08F465-D90F-2DAE-9A5D-98AD2A5F6D1B}"/>
              </a:ext>
            </a:extLst>
          </p:cNvPr>
          <p:cNvGrpSpPr/>
          <p:nvPr/>
        </p:nvGrpSpPr>
        <p:grpSpPr>
          <a:xfrm>
            <a:off x="10660828" y="914298"/>
            <a:ext cx="731520" cy="731520"/>
            <a:chOff x="6100442" y="1831430"/>
            <a:chExt cx="731520" cy="73152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CE49E29-9F3E-DDAC-6554-748B1CAAEB27}"/>
                </a:ext>
              </a:extLst>
            </p:cNvPr>
            <p:cNvSpPr/>
            <p:nvPr/>
          </p:nvSpPr>
          <p:spPr>
            <a:xfrm>
              <a:off x="6100442" y="1831430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257ACFB-AAB3-5687-B6AD-53F7494C841F}"/>
                </a:ext>
              </a:extLst>
            </p:cNvPr>
            <p:cNvSpPr txBox="1"/>
            <p:nvPr/>
          </p:nvSpPr>
          <p:spPr>
            <a:xfrm>
              <a:off x="6131014" y="2053031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Cancer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DAAA39B-7028-2A5A-04BF-E4F25386F47B}"/>
              </a:ext>
            </a:extLst>
          </p:cNvPr>
          <p:cNvGrpSpPr/>
          <p:nvPr/>
        </p:nvGrpSpPr>
        <p:grpSpPr>
          <a:xfrm>
            <a:off x="1643188" y="914298"/>
            <a:ext cx="898003" cy="731520"/>
            <a:chOff x="1190943" y="2895908"/>
            <a:chExt cx="898003" cy="73152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4F881AB-0D70-9826-6C3B-1451976FD1BD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490B6FE-4C86-0712-1847-0BE16634924B}"/>
                </a:ext>
              </a:extLst>
            </p:cNvPr>
            <p:cNvSpPr txBox="1"/>
            <p:nvPr/>
          </p:nvSpPr>
          <p:spPr>
            <a:xfrm>
              <a:off x="1190943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671FF1C-406B-60B5-E0E4-ACE8BDAA4D1A}"/>
              </a:ext>
            </a:extLst>
          </p:cNvPr>
          <p:cNvGrpSpPr/>
          <p:nvPr/>
        </p:nvGrpSpPr>
        <p:grpSpPr>
          <a:xfrm>
            <a:off x="2940827" y="914298"/>
            <a:ext cx="898003" cy="731520"/>
            <a:chOff x="1221939" y="2895908"/>
            <a:chExt cx="898003" cy="731520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583A486-71AA-3FA8-01EC-69256135D139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76FBD86-5088-1236-C400-B8AB080033DC}"/>
                </a:ext>
              </a:extLst>
            </p:cNvPr>
            <p:cNvSpPr txBox="1"/>
            <p:nvPr/>
          </p:nvSpPr>
          <p:spPr>
            <a:xfrm>
              <a:off x="1221939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5783878-9C7A-EEF9-1DF9-CA0AD5511F58}"/>
              </a:ext>
            </a:extLst>
          </p:cNvPr>
          <p:cNvGrpSpPr/>
          <p:nvPr/>
        </p:nvGrpSpPr>
        <p:grpSpPr>
          <a:xfrm>
            <a:off x="5190685" y="914298"/>
            <a:ext cx="898003" cy="731520"/>
            <a:chOff x="1190943" y="2895908"/>
            <a:chExt cx="898003" cy="73152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1B566A0-0294-6186-E07F-6B776235C628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44524B2-A965-05C4-1EAA-39EB7B51D845}"/>
                </a:ext>
              </a:extLst>
            </p:cNvPr>
            <p:cNvSpPr txBox="1"/>
            <p:nvPr/>
          </p:nvSpPr>
          <p:spPr>
            <a:xfrm>
              <a:off x="1190943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243E2CC5-2DF5-0ADD-02E1-4C44312ED7C7}"/>
              </a:ext>
            </a:extLst>
          </p:cNvPr>
          <p:cNvSpPr/>
          <p:nvPr/>
        </p:nvSpPr>
        <p:spPr>
          <a:xfrm rot="5400000">
            <a:off x="11092725" y="2173674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BF7D410-F216-D756-107E-56CB1DCBA151}"/>
              </a:ext>
            </a:extLst>
          </p:cNvPr>
          <p:cNvSpPr/>
          <p:nvPr/>
        </p:nvSpPr>
        <p:spPr>
          <a:xfrm rot="5400000">
            <a:off x="1472981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FA511D3-BB3F-1B42-698C-E336C4A385D4}"/>
              </a:ext>
            </a:extLst>
          </p:cNvPr>
          <p:cNvSpPr/>
          <p:nvPr/>
        </p:nvSpPr>
        <p:spPr>
          <a:xfrm rot="5400000">
            <a:off x="2592334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8675534-58DC-E4D8-6370-5F93DC3F8F68}"/>
              </a:ext>
            </a:extLst>
          </p:cNvPr>
          <p:cNvSpPr/>
          <p:nvPr/>
        </p:nvSpPr>
        <p:spPr>
          <a:xfrm>
            <a:off x="539626" y="2122743"/>
            <a:ext cx="10972800" cy="640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119D40F-4A3C-29CD-AC89-3B027471743E}"/>
              </a:ext>
            </a:extLst>
          </p:cNvPr>
          <p:cNvSpPr/>
          <p:nvPr/>
        </p:nvSpPr>
        <p:spPr>
          <a:xfrm rot="5400000">
            <a:off x="3711687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093A159-2658-D891-CBA6-12D858D6DA94}"/>
              </a:ext>
            </a:extLst>
          </p:cNvPr>
          <p:cNvSpPr/>
          <p:nvPr/>
        </p:nvSpPr>
        <p:spPr>
          <a:xfrm rot="5400000">
            <a:off x="4831040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2A87705-37B6-97D6-C3F6-54DD9154A1FA}"/>
              </a:ext>
            </a:extLst>
          </p:cNvPr>
          <p:cNvSpPr/>
          <p:nvPr/>
        </p:nvSpPr>
        <p:spPr>
          <a:xfrm rot="5400000">
            <a:off x="5950393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44C94D7-FCB8-38DB-37E3-63CB8062DE69}"/>
              </a:ext>
            </a:extLst>
          </p:cNvPr>
          <p:cNvSpPr/>
          <p:nvPr/>
        </p:nvSpPr>
        <p:spPr>
          <a:xfrm rot="5400000">
            <a:off x="7069746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01D80B5-C65B-7F66-DA20-914B61E0F3C9}"/>
              </a:ext>
            </a:extLst>
          </p:cNvPr>
          <p:cNvSpPr/>
          <p:nvPr/>
        </p:nvSpPr>
        <p:spPr>
          <a:xfrm rot="5400000">
            <a:off x="8189099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F8300E2-C099-D4F9-0225-213B1EEA16D7}"/>
              </a:ext>
            </a:extLst>
          </p:cNvPr>
          <p:cNvSpPr/>
          <p:nvPr/>
        </p:nvSpPr>
        <p:spPr>
          <a:xfrm rot="5400000">
            <a:off x="9308452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DCBE5AE-C26B-BD09-7D97-0E83CD0184F0}"/>
              </a:ext>
            </a:extLst>
          </p:cNvPr>
          <p:cNvSpPr/>
          <p:nvPr/>
        </p:nvSpPr>
        <p:spPr>
          <a:xfrm rot="5400000">
            <a:off x="10427805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429925B-DCFF-E96C-CEE5-EFB952E996FB}"/>
              </a:ext>
            </a:extLst>
          </p:cNvPr>
          <p:cNvSpPr txBox="1"/>
          <p:nvPr/>
        </p:nvSpPr>
        <p:spPr>
          <a:xfrm>
            <a:off x="1503336" y="240223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0.1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FAC475-7B7C-2B7B-C706-BF41C4323A25}"/>
              </a:ext>
            </a:extLst>
          </p:cNvPr>
          <p:cNvSpPr txBox="1"/>
          <p:nvPr/>
        </p:nvSpPr>
        <p:spPr>
          <a:xfrm>
            <a:off x="247973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D26CA1C-4080-7EEC-EAF0-341FCDD540FA}"/>
              </a:ext>
            </a:extLst>
          </p:cNvPr>
          <p:cNvSpPr txBox="1"/>
          <p:nvPr/>
        </p:nvSpPr>
        <p:spPr>
          <a:xfrm>
            <a:off x="359948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16E40DA-7526-04ED-7EBC-F334B9C971D0}"/>
              </a:ext>
            </a:extLst>
          </p:cNvPr>
          <p:cNvSpPr txBox="1"/>
          <p:nvPr/>
        </p:nvSpPr>
        <p:spPr>
          <a:xfrm>
            <a:off x="4659852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0.4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27943F8-6A6B-B727-8C2B-22C871E7A068}"/>
              </a:ext>
            </a:extLst>
          </p:cNvPr>
          <p:cNvSpPr txBox="1"/>
          <p:nvPr/>
        </p:nvSpPr>
        <p:spPr>
          <a:xfrm>
            <a:off x="5804053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0.5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A38BF57-107E-5CF9-5D7C-4F2FED17C721}"/>
              </a:ext>
            </a:extLst>
          </p:cNvPr>
          <p:cNvSpPr txBox="1"/>
          <p:nvPr/>
        </p:nvSpPr>
        <p:spPr>
          <a:xfrm>
            <a:off x="6848569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0.6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166ACF0-CD97-944F-A417-8957DF9EECC4}"/>
              </a:ext>
            </a:extLst>
          </p:cNvPr>
          <p:cNvSpPr txBox="1"/>
          <p:nvPr/>
        </p:nvSpPr>
        <p:spPr>
          <a:xfrm>
            <a:off x="7983364" y="2446709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0.7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09A50D7-0292-B13C-0F81-145398CCFB6C}"/>
              </a:ext>
            </a:extLst>
          </p:cNvPr>
          <p:cNvSpPr txBox="1"/>
          <p:nvPr/>
        </p:nvSpPr>
        <p:spPr>
          <a:xfrm>
            <a:off x="9160819" y="2492075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0.8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DB5F897-2BC9-7072-259C-E9B1087CB781}"/>
              </a:ext>
            </a:extLst>
          </p:cNvPr>
          <p:cNvSpPr txBox="1"/>
          <p:nvPr/>
        </p:nvSpPr>
        <p:spPr>
          <a:xfrm>
            <a:off x="10315689" y="252096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0.9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B70756-522B-2222-A9F1-D67E5A16D757}"/>
              </a:ext>
            </a:extLst>
          </p:cNvPr>
          <p:cNvCxnSpPr>
            <a:cxnSpLocks/>
          </p:cNvCxnSpPr>
          <p:nvPr/>
        </p:nvCxnSpPr>
        <p:spPr>
          <a:xfrm>
            <a:off x="4956936" y="633585"/>
            <a:ext cx="1" cy="238129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837CDC-71B1-CE13-E3C1-71EAED6A2F02}"/>
              </a:ext>
            </a:extLst>
          </p:cNvPr>
          <p:cNvSpPr txBox="1"/>
          <p:nvPr/>
        </p:nvSpPr>
        <p:spPr>
          <a:xfrm>
            <a:off x="85141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968CBF-B6C9-5465-1EC7-9D4A7B42BC52}"/>
              </a:ext>
            </a:extLst>
          </p:cNvPr>
          <p:cNvSpPr txBox="1"/>
          <p:nvPr/>
        </p:nvSpPr>
        <p:spPr>
          <a:xfrm>
            <a:off x="203502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5BEACD-2C81-4C14-4C39-7ABFFDCB755D}"/>
              </a:ext>
            </a:extLst>
          </p:cNvPr>
          <p:cNvSpPr txBox="1"/>
          <p:nvPr/>
        </p:nvSpPr>
        <p:spPr>
          <a:xfrm>
            <a:off x="311438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15E35-40F4-A821-6EAB-60D275A1BF62}"/>
              </a:ext>
            </a:extLst>
          </p:cNvPr>
          <p:cNvSpPr txBox="1"/>
          <p:nvPr/>
        </p:nvSpPr>
        <p:spPr>
          <a:xfrm>
            <a:off x="423899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0F6F51-7860-2BBF-9BA9-CC8AC7877E26}"/>
              </a:ext>
            </a:extLst>
          </p:cNvPr>
          <p:cNvSpPr txBox="1"/>
          <p:nvPr/>
        </p:nvSpPr>
        <p:spPr>
          <a:xfrm>
            <a:off x="546149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DEAA07-CC9E-744E-3A19-A046C74F6B03}"/>
              </a:ext>
            </a:extLst>
          </p:cNvPr>
          <p:cNvSpPr txBox="1"/>
          <p:nvPr/>
        </p:nvSpPr>
        <p:spPr>
          <a:xfrm>
            <a:off x="648140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DA9CD3-4645-7482-A0B8-E48606C9EC5C}"/>
              </a:ext>
            </a:extLst>
          </p:cNvPr>
          <p:cNvSpPr txBox="1"/>
          <p:nvPr/>
        </p:nvSpPr>
        <p:spPr>
          <a:xfrm>
            <a:off x="765247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494D87-3FEF-46FE-C2E9-1F70DA2AC7C7}"/>
              </a:ext>
            </a:extLst>
          </p:cNvPr>
          <p:cNvSpPr txBox="1"/>
          <p:nvPr/>
        </p:nvSpPr>
        <p:spPr>
          <a:xfrm>
            <a:off x="8526033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D74E27-5C26-5E7E-5B97-124DF9AFA15F}"/>
              </a:ext>
            </a:extLst>
          </p:cNvPr>
          <p:cNvSpPr txBox="1"/>
          <p:nvPr/>
        </p:nvSpPr>
        <p:spPr>
          <a:xfrm>
            <a:off x="9826185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22CE3E-67D6-7629-6B61-ABF91EA6D46E}"/>
              </a:ext>
            </a:extLst>
          </p:cNvPr>
          <p:cNvSpPr txBox="1"/>
          <p:nvPr/>
        </p:nvSpPr>
        <p:spPr>
          <a:xfrm>
            <a:off x="1074755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B38F8FB-A9F1-C4B4-9185-67905865938B}"/>
              </a:ext>
            </a:extLst>
          </p:cNvPr>
          <p:cNvSpPr/>
          <p:nvPr/>
        </p:nvSpPr>
        <p:spPr>
          <a:xfrm>
            <a:off x="5092776" y="838200"/>
            <a:ext cx="6397842" cy="897993"/>
          </a:xfrm>
          <a:prstGeom prst="roundRect">
            <a:avLst/>
          </a:prstGeom>
          <a:solidFill>
            <a:schemeClr val="accent2">
              <a:lumMod val="60000"/>
              <a:lumOff val="40000"/>
              <a:alpha val="6032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B680898B-42FE-7FD2-392E-B0EEC71EC4D2}"/>
              </a:ext>
            </a:extLst>
          </p:cNvPr>
          <p:cNvSpPr/>
          <p:nvPr/>
        </p:nvSpPr>
        <p:spPr>
          <a:xfrm>
            <a:off x="3277471" y="2534705"/>
            <a:ext cx="1531178" cy="557385"/>
          </a:xfrm>
          <a:prstGeom prst="rightArrow">
            <a:avLst/>
          </a:prstGeom>
          <a:solidFill>
            <a:schemeClr val="accent5">
              <a:lumMod val="40000"/>
              <a:lumOff val="60000"/>
              <a:alpha val="8296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30B0B8-68D0-B85D-35F7-61AC0F426ED0}"/>
              </a:ext>
            </a:extLst>
          </p:cNvPr>
          <p:cNvSpPr txBox="1"/>
          <p:nvPr/>
        </p:nvSpPr>
        <p:spPr>
          <a:xfrm>
            <a:off x="3360823" y="2633012"/>
            <a:ext cx="1368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Threshold = </a:t>
            </a:r>
            <a:r>
              <a:rPr lang="en-US" altLang="zh-CN" sz="1400"/>
              <a:t>0.4</a:t>
            </a:r>
            <a:endParaRPr lang="en-US" sz="140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7B248D3-75EA-E1AD-F907-AEE747F20BD3}"/>
              </a:ext>
            </a:extLst>
          </p:cNvPr>
          <p:cNvSpPr txBox="1"/>
          <p:nvPr/>
        </p:nvSpPr>
        <p:spPr>
          <a:xfrm>
            <a:off x="4578038" y="3074951"/>
            <a:ext cx="411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Predicted Risk of Cancer (in probability)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4EF3E96-C437-17B0-0C0E-FA4CD9F2E3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942574"/>
              </p:ext>
            </p:extLst>
          </p:nvPr>
        </p:nvGraphicFramePr>
        <p:xfrm>
          <a:off x="465216" y="4108169"/>
          <a:ext cx="6497315" cy="1018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794">
                  <a:extLst>
                    <a:ext uri="{9D8B030D-6E8A-4147-A177-3AD203B41FA5}">
                      <a16:colId xmlns:a16="http://schemas.microsoft.com/office/drawing/2014/main" val="326117383"/>
                    </a:ext>
                  </a:extLst>
                </a:gridCol>
                <a:gridCol w="421091">
                  <a:extLst>
                    <a:ext uri="{9D8B030D-6E8A-4147-A177-3AD203B41FA5}">
                      <a16:colId xmlns:a16="http://schemas.microsoft.com/office/drawing/2014/main" val="378515966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95057698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66418576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234839655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72555603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45403981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13792225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3744448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070766227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61444999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0199984"/>
                    </a:ext>
                  </a:extLst>
                </a:gridCol>
              </a:tblGrid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Threshold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0.5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0.4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0.3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0.2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0.1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570744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TPR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92720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9751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7B06078-B916-34DD-CF95-7E308F4750D9}"/>
              </a:ext>
            </a:extLst>
          </p:cNvPr>
          <p:cNvSpPr txBox="1"/>
          <p:nvPr/>
        </p:nvSpPr>
        <p:spPr>
          <a:xfrm>
            <a:off x="4272645" y="3747441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TP=4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A64B30-BE81-4109-4788-FE291E9FC1E3}"/>
              </a:ext>
            </a:extLst>
          </p:cNvPr>
          <p:cNvSpPr txBox="1"/>
          <p:nvPr/>
        </p:nvSpPr>
        <p:spPr>
          <a:xfrm>
            <a:off x="4269325" y="530806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FP=2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830CF6A-4938-0260-7555-EF67CE8558A4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4514745" y="1600108"/>
            <a:ext cx="1065173" cy="370795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515C466-578F-67AC-F748-913EE8C4801C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4514745" y="1645818"/>
            <a:ext cx="4359460" cy="36622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Oval Callout 62">
            <a:extLst>
              <a:ext uri="{FF2B5EF4-FFF2-40B4-BE49-F238E27FC236}">
                <a16:creationId xmlns:a16="http://schemas.microsoft.com/office/drawing/2014/main" id="{9B5EB28F-1C49-4F88-CF2F-04A00F165CBA}"/>
              </a:ext>
            </a:extLst>
          </p:cNvPr>
          <p:cNvSpPr/>
          <p:nvPr/>
        </p:nvSpPr>
        <p:spPr>
          <a:xfrm>
            <a:off x="10006111" y="4544942"/>
            <a:ext cx="1051586" cy="582195"/>
          </a:xfrm>
          <a:prstGeom prst="wedgeEllipseCallout">
            <a:avLst>
              <a:gd name="adj1" fmla="val -59447"/>
              <a:gd name="adj2" fmla="val -11937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bg2">
                    <a:lumMod val="25000"/>
                  </a:schemeClr>
                </a:solidFill>
              </a:rPr>
              <a:t>TPR and FPR at 0.4 threshold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F85613E-D5ED-9050-1D2F-E80B67F9CBFF}"/>
              </a:ext>
            </a:extLst>
          </p:cNvPr>
          <p:cNvGrpSpPr/>
          <p:nvPr/>
        </p:nvGrpSpPr>
        <p:grpSpPr>
          <a:xfrm>
            <a:off x="7149000" y="4422805"/>
            <a:ext cx="834365" cy="423515"/>
            <a:chOff x="7149000" y="4422805"/>
            <a:chExt cx="834365" cy="423515"/>
          </a:xfrm>
        </p:grpSpPr>
        <p:sp>
          <p:nvSpPr>
            <p:cNvPr id="72" name="Right Arrow 71">
              <a:extLst>
                <a:ext uri="{FF2B5EF4-FFF2-40B4-BE49-F238E27FC236}">
                  <a16:creationId xmlns:a16="http://schemas.microsoft.com/office/drawing/2014/main" id="{D5E1EB1B-C5BA-4A26-FE32-825B63BB4B3B}"/>
                </a:ext>
              </a:extLst>
            </p:cNvPr>
            <p:cNvSpPr/>
            <p:nvPr/>
          </p:nvSpPr>
          <p:spPr>
            <a:xfrm>
              <a:off x="7187361" y="4422805"/>
              <a:ext cx="796004" cy="423515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43812FB-6990-EA2B-BF8D-877DC5B2BE2A}"/>
                </a:ext>
              </a:extLst>
            </p:cNvPr>
            <p:cNvSpPr txBox="1"/>
            <p:nvPr/>
          </p:nvSpPr>
          <p:spPr>
            <a:xfrm>
              <a:off x="7149000" y="4486848"/>
              <a:ext cx="79541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ROC Curve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54193C2-6342-421B-183E-07243CDEC945}"/>
              </a:ext>
            </a:extLst>
          </p:cNvPr>
          <p:cNvGrpSpPr/>
          <p:nvPr/>
        </p:nvGrpSpPr>
        <p:grpSpPr>
          <a:xfrm>
            <a:off x="8672075" y="5722642"/>
            <a:ext cx="68787" cy="558731"/>
            <a:chOff x="8672075" y="5722642"/>
            <a:chExt cx="68787" cy="55873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1844BF6-DB24-F15D-5B80-570427DD9B72}"/>
                </a:ext>
              </a:extLst>
            </p:cNvPr>
            <p:cNvCxnSpPr/>
            <p:nvPr/>
          </p:nvCxnSpPr>
          <p:spPr>
            <a:xfrm>
              <a:off x="8703729" y="5756834"/>
              <a:ext cx="0" cy="5245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71684A0-D5A3-2D8C-3328-7903E037051D}"/>
                </a:ext>
              </a:extLst>
            </p:cNvPr>
            <p:cNvSpPr/>
            <p:nvPr/>
          </p:nvSpPr>
          <p:spPr>
            <a:xfrm>
              <a:off x="8672075" y="5722642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44B7747-E377-A9BF-1F17-FCF8F2D45CF4}"/>
              </a:ext>
            </a:extLst>
          </p:cNvPr>
          <p:cNvGrpSpPr/>
          <p:nvPr/>
        </p:nvGrpSpPr>
        <p:grpSpPr>
          <a:xfrm>
            <a:off x="8665725" y="5210465"/>
            <a:ext cx="68787" cy="512177"/>
            <a:chOff x="8672075" y="5722642"/>
            <a:chExt cx="68787" cy="51217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E8947E5-5AFA-E1AC-A1D6-D13F066F7176}"/>
                </a:ext>
              </a:extLst>
            </p:cNvPr>
            <p:cNvCxnSpPr>
              <a:cxnSpLocks/>
            </p:cNvCxnSpPr>
            <p:nvPr/>
          </p:nvCxnSpPr>
          <p:spPr>
            <a:xfrm>
              <a:off x="8706468" y="5791026"/>
              <a:ext cx="0" cy="44379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262F1FB-80C3-09DF-78E9-3868BBB1FDE2}"/>
                </a:ext>
              </a:extLst>
            </p:cNvPr>
            <p:cNvSpPr/>
            <p:nvPr/>
          </p:nvSpPr>
          <p:spPr>
            <a:xfrm>
              <a:off x="8672075" y="5722642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0F710BC-DB42-DDEA-C7E1-60134852A96F}"/>
              </a:ext>
            </a:extLst>
          </p:cNvPr>
          <p:cNvGrpSpPr/>
          <p:nvPr/>
        </p:nvGrpSpPr>
        <p:grpSpPr>
          <a:xfrm>
            <a:off x="9244602" y="4657240"/>
            <a:ext cx="68787" cy="553225"/>
            <a:chOff x="8647961" y="5688691"/>
            <a:chExt cx="68787" cy="553225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C0031DC-F0AA-F203-F11C-0D835D9F4211}"/>
                </a:ext>
              </a:extLst>
            </p:cNvPr>
            <p:cNvCxnSpPr>
              <a:cxnSpLocks/>
              <a:stCxn id="58" idx="4"/>
            </p:cNvCxnSpPr>
            <p:nvPr/>
          </p:nvCxnSpPr>
          <p:spPr>
            <a:xfrm>
              <a:off x="8682355" y="5757075"/>
              <a:ext cx="2795" cy="48484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5F4E37B-8006-7242-CE02-8D24D06DAEAA}"/>
                </a:ext>
              </a:extLst>
            </p:cNvPr>
            <p:cNvSpPr/>
            <p:nvPr/>
          </p:nvSpPr>
          <p:spPr>
            <a:xfrm>
              <a:off x="8647961" y="5688691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818DC72-EF10-8638-DCED-7031161D4D74}"/>
              </a:ext>
            </a:extLst>
          </p:cNvPr>
          <p:cNvGrpSpPr/>
          <p:nvPr/>
        </p:nvGrpSpPr>
        <p:grpSpPr>
          <a:xfrm rot="5400000">
            <a:off x="8990721" y="4947399"/>
            <a:ext cx="68787" cy="581205"/>
            <a:chOff x="8672075" y="5722642"/>
            <a:chExt cx="68787" cy="581205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B33CE27-4174-3038-5F5B-76D69047BA41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453387" y="6044109"/>
              <a:ext cx="512821" cy="665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5AADF4C-BECC-71F1-5508-0E09A2B5C6EA}"/>
                </a:ext>
              </a:extLst>
            </p:cNvPr>
            <p:cNvSpPr/>
            <p:nvPr/>
          </p:nvSpPr>
          <p:spPr>
            <a:xfrm>
              <a:off x="8672075" y="5722642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D48C1FF-9CC1-D07E-A318-86490236BBCE}"/>
              </a:ext>
            </a:extLst>
          </p:cNvPr>
          <p:cNvGrpSpPr/>
          <p:nvPr/>
        </p:nvGrpSpPr>
        <p:grpSpPr>
          <a:xfrm>
            <a:off x="9244601" y="4123290"/>
            <a:ext cx="68787" cy="553225"/>
            <a:chOff x="8647961" y="5688691"/>
            <a:chExt cx="68787" cy="553225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E16F7A5-D6E4-AFE7-F0F3-BD4BDC862284}"/>
                </a:ext>
              </a:extLst>
            </p:cNvPr>
            <p:cNvCxnSpPr>
              <a:cxnSpLocks/>
              <a:stCxn id="77" idx="4"/>
            </p:cNvCxnSpPr>
            <p:nvPr/>
          </p:nvCxnSpPr>
          <p:spPr>
            <a:xfrm>
              <a:off x="8682355" y="5757075"/>
              <a:ext cx="2795" cy="48484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788BC68-8C88-B733-1D33-B81BE84659A3}"/>
                </a:ext>
              </a:extLst>
            </p:cNvPr>
            <p:cNvSpPr/>
            <p:nvPr/>
          </p:nvSpPr>
          <p:spPr>
            <a:xfrm>
              <a:off x="8647961" y="5688691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AA09AF1-D2E7-3684-D277-3DBE9F8B4287}"/>
              </a:ext>
            </a:extLst>
          </p:cNvPr>
          <p:cNvGrpSpPr/>
          <p:nvPr/>
        </p:nvGrpSpPr>
        <p:grpSpPr>
          <a:xfrm rot="5400000">
            <a:off x="9568050" y="3879837"/>
            <a:ext cx="68787" cy="573452"/>
            <a:chOff x="8635268" y="5656941"/>
            <a:chExt cx="68787" cy="573452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CDDE06B-C748-C442-307B-CEF19419FCC9}"/>
                </a:ext>
              </a:extLst>
            </p:cNvPr>
            <p:cNvCxnSpPr>
              <a:cxnSpLocks/>
              <a:stCxn id="80" idx="4"/>
            </p:cNvCxnSpPr>
            <p:nvPr/>
          </p:nvCxnSpPr>
          <p:spPr>
            <a:xfrm rot="16200000" flipH="1">
              <a:off x="8417129" y="5977858"/>
              <a:ext cx="505068" cy="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D052138-8BCC-995F-B859-BB2127DED336}"/>
                </a:ext>
              </a:extLst>
            </p:cNvPr>
            <p:cNvSpPr/>
            <p:nvPr/>
          </p:nvSpPr>
          <p:spPr>
            <a:xfrm>
              <a:off x="8635268" y="5656941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652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9D38FA-BE96-7254-3EE3-7B5B992CC7A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4521" y="3424307"/>
            <a:ext cx="3737141" cy="32693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A21813-6383-1DB2-67E4-9D1E2C741DE3}"/>
              </a:ext>
            </a:extLst>
          </p:cNvPr>
          <p:cNvSpPr/>
          <p:nvPr/>
        </p:nvSpPr>
        <p:spPr>
          <a:xfrm rot="5400000">
            <a:off x="28257" y="2173153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BBF2E3-9CE8-A7B9-B305-D2BF0BEB9CD5}"/>
              </a:ext>
            </a:extLst>
          </p:cNvPr>
          <p:cNvSpPr txBox="1"/>
          <p:nvPr/>
        </p:nvSpPr>
        <p:spPr>
          <a:xfrm>
            <a:off x="279468" y="2624466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9C497F-93F5-51BF-FFE8-5160FD3B5FE9}"/>
              </a:ext>
            </a:extLst>
          </p:cNvPr>
          <p:cNvSpPr txBox="1"/>
          <p:nvPr/>
        </p:nvSpPr>
        <p:spPr>
          <a:xfrm>
            <a:off x="11263800" y="2676741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1.0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43E2CC5-2DF5-0ADD-02E1-4C44312ED7C7}"/>
              </a:ext>
            </a:extLst>
          </p:cNvPr>
          <p:cNvSpPr/>
          <p:nvPr/>
        </p:nvSpPr>
        <p:spPr>
          <a:xfrm rot="5400000">
            <a:off x="11092725" y="2173674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BF7D410-F216-D756-107E-56CB1DCBA151}"/>
              </a:ext>
            </a:extLst>
          </p:cNvPr>
          <p:cNvSpPr/>
          <p:nvPr/>
        </p:nvSpPr>
        <p:spPr>
          <a:xfrm rot="5400000">
            <a:off x="1472981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FA511D3-BB3F-1B42-698C-E336C4A385D4}"/>
              </a:ext>
            </a:extLst>
          </p:cNvPr>
          <p:cNvSpPr/>
          <p:nvPr/>
        </p:nvSpPr>
        <p:spPr>
          <a:xfrm rot="5400000">
            <a:off x="2592334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8675534-58DC-E4D8-6370-5F93DC3F8F68}"/>
              </a:ext>
            </a:extLst>
          </p:cNvPr>
          <p:cNvSpPr/>
          <p:nvPr/>
        </p:nvSpPr>
        <p:spPr>
          <a:xfrm>
            <a:off x="539626" y="2122743"/>
            <a:ext cx="10972800" cy="640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119D40F-4A3C-29CD-AC89-3B027471743E}"/>
              </a:ext>
            </a:extLst>
          </p:cNvPr>
          <p:cNvSpPr/>
          <p:nvPr/>
        </p:nvSpPr>
        <p:spPr>
          <a:xfrm rot="5400000">
            <a:off x="3711687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093A159-2658-D891-CBA6-12D858D6DA94}"/>
              </a:ext>
            </a:extLst>
          </p:cNvPr>
          <p:cNvSpPr/>
          <p:nvPr/>
        </p:nvSpPr>
        <p:spPr>
          <a:xfrm rot="5400000">
            <a:off x="4831040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2A87705-37B6-97D6-C3F6-54DD9154A1FA}"/>
              </a:ext>
            </a:extLst>
          </p:cNvPr>
          <p:cNvSpPr/>
          <p:nvPr/>
        </p:nvSpPr>
        <p:spPr>
          <a:xfrm rot="5400000">
            <a:off x="5950393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44C94D7-FCB8-38DB-37E3-63CB8062DE69}"/>
              </a:ext>
            </a:extLst>
          </p:cNvPr>
          <p:cNvSpPr/>
          <p:nvPr/>
        </p:nvSpPr>
        <p:spPr>
          <a:xfrm rot="5400000">
            <a:off x="7069746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01D80B5-C65B-7F66-DA20-914B61E0F3C9}"/>
              </a:ext>
            </a:extLst>
          </p:cNvPr>
          <p:cNvSpPr/>
          <p:nvPr/>
        </p:nvSpPr>
        <p:spPr>
          <a:xfrm rot="5400000">
            <a:off x="8189099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F8300E2-C099-D4F9-0225-213B1EEA16D7}"/>
              </a:ext>
            </a:extLst>
          </p:cNvPr>
          <p:cNvSpPr/>
          <p:nvPr/>
        </p:nvSpPr>
        <p:spPr>
          <a:xfrm rot="5400000">
            <a:off x="9308452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DCBE5AE-C26B-BD09-7D97-0E83CD0184F0}"/>
              </a:ext>
            </a:extLst>
          </p:cNvPr>
          <p:cNvSpPr/>
          <p:nvPr/>
        </p:nvSpPr>
        <p:spPr>
          <a:xfrm rot="5400000">
            <a:off x="10427805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429925B-DCFF-E96C-CEE5-EFB952E996FB}"/>
              </a:ext>
            </a:extLst>
          </p:cNvPr>
          <p:cNvSpPr txBox="1"/>
          <p:nvPr/>
        </p:nvSpPr>
        <p:spPr>
          <a:xfrm>
            <a:off x="1503336" y="240223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0.1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FAC475-7B7C-2B7B-C706-BF41C4323A25}"/>
              </a:ext>
            </a:extLst>
          </p:cNvPr>
          <p:cNvSpPr txBox="1"/>
          <p:nvPr/>
        </p:nvSpPr>
        <p:spPr>
          <a:xfrm>
            <a:off x="247973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D26CA1C-4080-7EEC-EAF0-341FCDD540FA}"/>
              </a:ext>
            </a:extLst>
          </p:cNvPr>
          <p:cNvSpPr txBox="1"/>
          <p:nvPr/>
        </p:nvSpPr>
        <p:spPr>
          <a:xfrm>
            <a:off x="359948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16E40DA-7526-04ED-7EBC-F334B9C971D0}"/>
              </a:ext>
            </a:extLst>
          </p:cNvPr>
          <p:cNvSpPr txBox="1"/>
          <p:nvPr/>
        </p:nvSpPr>
        <p:spPr>
          <a:xfrm>
            <a:off x="4659852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0.4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27943F8-6A6B-B727-8C2B-22C871E7A068}"/>
              </a:ext>
            </a:extLst>
          </p:cNvPr>
          <p:cNvSpPr txBox="1"/>
          <p:nvPr/>
        </p:nvSpPr>
        <p:spPr>
          <a:xfrm>
            <a:off x="5804053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0.5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A38BF57-107E-5CF9-5D7C-4F2FED17C721}"/>
              </a:ext>
            </a:extLst>
          </p:cNvPr>
          <p:cNvSpPr txBox="1"/>
          <p:nvPr/>
        </p:nvSpPr>
        <p:spPr>
          <a:xfrm>
            <a:off x="6848569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0.6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166ACF0-CD97-944F-A417-8957DF9EECC4}"/>
              </a:ext>
            </a:extLst>
          </p:cNvPr>
          <p:cNvSpPr txBox="1"/>
          <p:nvPr/>
        </p:nvSpPr>
        <p:spPr>
          <a:xfrm>
            <a:off x="7983364" y="2446709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0.7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09A50D7-0292-B13C-0F81-145398CCFB6C}"/>
              </a:ext>
            </a:extLst>
          </p:cNvPr>
          <p:cNvSpPr txBox="1"/>
          <p:nvPr/>
        </p:nvSpPr>
        <p:spPr>
          <a:xfrm>
            <a:off x="9160819" y="2492075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0.8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DB5F897-2BC9-7072-259C-E9B1087CB781}"/>
              </a:ext>
            </a:extLst>
          </p:cNvPr>
          <p:cNvSpPr txBox="1"/>
          <p:nvPr/>
        </p:nvSpPr>
        <p:spPr>
          <a:xfrm>
            <a:off x="10315689" y="252096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0.9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B70756-522B-2222-A9F1-D67E5A16D757}"/>
              </a:ext>
            </a:extLst>
          </p:cNvPr>
          <p:cNvCxnSpPr>
            <a:cxnSpLocks/>
          </p:cNvCxnSpPr>
          <p:nvPr/>
        </p:nvCxnSpPr>
        <p:spPr>
          <a:xfrm>
            <a:off x="3868167" y="602167"/>
            <a:ext cx="1" cy="238129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837CDC-71B1-CE13-E3C1-71EAED6A2F02}"/>
              </a:ext>
            </a:extLst>
          </p:cNvPr>
          <p:cNvSpPr txBox="1"/>
          <p:nvPr/>
        </p:nvSpPr>
        <p:spPr>
          <a:xfrm>
            <a:off x="85141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968CBF-B6C9-5465-1EC7-9D4A7B42BC52}"/>
              </a:ext>
            </a:extLst>
          </p:cNvPr>
          <p:cNvSpPr txBox="1"/>
          <p:nvPr/>
        </p:nvSpPr>
        <p:spPr>
          <a:xfrm>
            <a:off x="203502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5BEACD-2C81-4C14-4C39-7ABFFDCB755D}"/>
              </a:ext>
            </a:extLst>
          </p:cNvPr>
          <p:cNvSpPr txBox="1"/>
          <p:nvPr/>
        </p:nvSpPr>
        <p:spPr>
          <a:xfrm>
            <a:off x="311438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15E35-40F4-A821-6EAB-60D275A1BF62}"/>
              </a:ext>
            </a:extLst>
          </p:cNvPr>
          <p:cNvSpPr txBox="1"/>
          <p:nvPr/>
        </p:nvSpPr>
        <p:spPr>
          <a:xfrm>
            <a:off x="423899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0F6F51-7860-2BBF-9BA9-CC8AC7877E26}"/>
              </a:ext>
            </a:extLst>
          </p:cNvPr>
          <p:cNvSpPr txBox="1"/>
          <p:nvPr/>
        </p:nvSpPr>
        <p:spPr>
          <a:xfrm>
            <a:off x="546149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DEAA07-CC9E-744E-3A19-A046C74F6B03}"/>
              </a:ext>
            </a:extLst>
          </p:cNvPr>
          <p:cNvSpPr txBox="1"/>
          <p:nvPr/>
        </p:nvSpPr>
        <p:spPr>
          <a:xfrm>
            <a:off x="648140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DA9CD3-4645-7482-A0B8-E48606C9EC5C}"/>
              </a:ext>
            </a:extLst>
          </p:cNvPr>
          <p:cNvSpPr txBox="1"/>
          <p:nvPr/>
        </p:nvSpPr>
        <p:spPr>
          <a:xfrm>
            <a:off x="765247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494D87-3FEF-46FE-C2E9-1F70DA2AC7C7}"/>
              </a:ext>
            </a:extLst>
          </p:cNvPr>
          <p:cNvSpPr txBox="1"/>
          <p:nvPr/>
        </p:nvSpPr>
        <p:spPr>
          <a:xfrm>
            <a:off x="8526033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D74E27-5C26-5E7E-5B97-124DF9AFA15F}"/>
              </a:ext>
            </a:extLst>
          </p:cNvPr>
          <p:cNvSpPr txBox="1"/>
          <p:nvPr/>
        </p:nvSpPr>
        <p:spPr>
          <a:xfrm>
            <a:off x="9826185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22CE3E-67D6-7629-6B61-ABF91EA6D46E}"/>
              </a:ext>
            </a:extLst>
          </p:cNvPr>
          <p:cNvSpPr txBox="1"/>
          <p:nvPr/>
        </p:nvSpPr>
        <p:spPr>
          <a:xfrm>
            <a:off x="1074755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B680898B-42FE-7FD2-392E-B0EEC71EC4D2}"/>
              </a:ext>
            </a:extLst>
          </p:cNvPr>
          <p:cNvSpPr/>
          <p:nvPr/>
        </p:nvSpPr>
        <p:spPr>
          <a:xfrm>
            <a:off x="2295840" y="2534705"/>
            <a:ext cx="1531178" cy="557385"/>
          </a:xfrm>
          <a:prstGeom prst="rightArrow">
            <a:avLst/>
          </a:prstGeom>
          <a:solidFill>
            <a:schemeClr val="accent5">
              <a:lumMod val="40000"/>
              <a:lumOff val="60000"/>
              <a:alpha val="8296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30B0B8-68D0-B85D-35F7-61AC0F426ED0}"/>
              </a:ext>
            </a:extLst>
          </p:cNvPr>
          <p:cNvSpPr txBox="1"/>
          <p:nvPr/>
        </p:nvSpPr>
        <p:spPr>
          <a:xfrm>
            <a:off x="2379192" y="2633012"/>
            <a:ext cx="1368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Threshold = </a:t>
            </a:r>
            <a:r>
              <a:rPr lang="en-US" altLang="zh-CN" sz="1400"/>
              <a:t>0.3</a:t>
            </a:r>
            <a:endParaRPr 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923F9A-A9E1-5544-57E6-C1939F3CA0F5}"/>
              </a:ext>
            </a:extLst>
          </p:cNvPr>
          <p:cNvSpPr txBox="1"/>
          <p:nvPr/>
        </p:nvSpPr>
        <p:spPr>
          <a:xfrm>
            <a:off x="4578038" y="3074951"/>
            <a:ext cx="411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Predicted Risk of Cancer (in probability)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1D4E78-FB50-FB59-9006-2B078CE93EFF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4578038" y="1674334"/>
            <a:ext cx="494847" cy="207310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318C4E-E12C-3938-6613-A4B8AFD4EE0E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5072885" y="1736193"/>
            <a:ext cx="1522630" cy="201124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EFA3345-5872-E461-10D3-B4816F5976F5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5072885" y="1674334"/>
            <a:ext cx="2867198" cy="207310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0363503-70EC-D099-EB68-3569363E4353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5072885" y="1645818"/>
            <a:ext cx="4939020" cy="210162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3A4687B-5261-A2A8-A767-E284FEB5179C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5072885" y="1660409"/>
            <a:ext cx="5833008" cy="20870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5722E33-9981-9805-4B5B-84D4548126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87455"/>
              </p:ext>
            </p:extLst>
          </p:nvPr>
        </p:nvGraphicFramePr>
        <p:xfrm>
          <a:off x="465216" y="4108169"/>
          <a:ext cx="6497315" cy="1018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794">
                  <a:extLst>
                    <a:ext uri="{9D8B030D-6E8A-4147-A177-3AD203B41FA5}">
                      <a16:colId xmlns:a16="http://schemas.microsoft.com/office/drawing/2014/main" val="326117383"/>
                    </a:ext>
                  </a:extLst>
                </a:gridCol>
                <a:gridCol w="421091">
                  <a:extLst>
                    <a:ext uri="{9D8B030D-6E8A-4147-A177-3AD203B41FA5}">
                      <a16:colId xmlns:a16="http://schemas.microsoft.com/office/drawing/2014/main" val="378515966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95057698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66418576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234839655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72555603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45403981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13792225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3744448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070766227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61444999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0199984"/>
                    </a:ext>
                  </a:extLst>
                </a:gridCol>
              </a:tblGrid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Threshold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0.5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0.4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0.3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0.2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0.1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570744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TPR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92720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9751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C10C2F8-F105-1EDC-75CB-AED023A0C8C8}"/>
              </a:ext>
            </a:extLst>
          </p:cNvPr>
          <p:cNvSpPr txBox="1"/>
          <p:nvPr/>
        </p:nvSpPr>
        <p:spPr>
          <a:xfrm>
            <a:off x="4825060" y="3747441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TP=5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A61D93-F8E1-2007-47A6-1DD620F09654}"/>
              </a:ext>
            </a:extLst>
          </p:cNvPr>
          <p:cNvSpPr txBox="1"/>
          <p:nvPr/>
        </p:nvSpPr>
        <p:spPr>
          <a:xfrm>
            <a:off x="4821740" y="530806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FP=2</a:t>
            </a:r>
          </a:p>
        </p:txBody>
      </p:sp>
      <p:sp>
        <p:nvSpPr>
          <p:cNvPr id="71" name="Oval Callout 70">
            <a:extLst>
              <a:ext uri="{FF2B5EF4-FFF2-40B4-BE49-F238E27FC236}">
                <a16:creationId xmlns:a16="http://schemas.microsoft.com/office/drawing/2014/main" id="{1F27BBDD-40E9-9AFA-2E30-F3285EB06DE4}"/>
              </a:ext>
            </a:extLst>
          </p:cNvPr>
          <p:cNvSpPr/>
          <p:nvPr/>
        </p:nvSpPr>
        <p:spPr>
          <a:xfrm>
            <a:off x="10174357" y="3910573"/>
            <a:ext cx="1051586" cy="582195"/>
          </a:xfrm>
          <a:prstGeom prst="wedgeEllipseCallout">
            <a:avLst>
              <a:gd name="adj1" fmla="val -80991"/>
              <a:gd name="adj2" fmla="val -98228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bg2">
                    <a:lumMod val="25000"/>
                  </a:schemeClr>
                </a:solidFill>
              </a:rPr>
              <a:t>TPR and FPR at 0.3 threshold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F2F6D53-4D94-3766-9083-62D36B4325D6}"/>
              </a:ext>
            </a:extLst>
          </p:cNvPr>
          <p:cNvGrpSpPr/>
          <p:nvPr/>
        </p:nvGrpSpPr>
        <p:grpSpPr>
          <a:xfrm>
            <a:off x="7149000" y="4422805"/>
            <a:ext cx="834365" cy="423515"/>
            <a:chOff x="7149000" y="4422805"/>
            <a:chExt cx="834365" cy="423515"/>
          </a:xfrm>
        </p:grpSpPr>
        <p:sp>
          <p:nvSpPr>
            <p:cNvPr id="76" name="Right Arrow 75">
              <a:extLst>
                <a:ext uri="{FF2B5EF4-FFF2-40B4-BE49-F238E27FC236}">
                  <a16:creationId xmlns:a16="http://schemas.microsoft.com/office/drawing/2014/main" id="{04BC8992-76D4-6001-8547-8272B2FA122F}"/>
                </a:ext>
              </a:extLst>
            </p:cNvPr>
            <p:cNvSpPr/>
            <p:nvPr/>
          </p:nvSpPr>
          <p:spPr>
            <a:xfrm>
              <a:off x="7187361" y="4422805"/>
              <a:ext cx="796004" cy="423515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4B69EC3-1843-B85F-75F5-8ECA5EB953AE}"/>
                </a:ext>
              </a:extLst>
            </p:cNvPr>
            <p:cNvSpPr txBox="1"/>
            <p:nvPr/>
          </p:nvSpPr>
          <p:spPr>
            <a:xfrm>
              <a:off x="7149000" y="4486848"/>
              <a:ext cx="79541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ROC Curve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86CDDC5-5291-443D-C281-6A6390A1D467}"/>
              </a:ext>
            </a:extLst>
          </p:cNvPr>
          <p:cNvGrpSpPr/>
          <p:nvPr/>
        </p:nvGrpSpPr>
        <p:grpSpPr>
          <a:xfrm>
            <a:off x="10660828" y="914298"/>
            <a:ext cx="731520" cy="731520"/>
            <a:chOff x="6100442" y="1831430"/>
            <a:chExt cx="731520" cy="731520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79AA91F-8CB1-3ABF-0777-EFFF1BE8D62F}"/>
                </a:ext>
              </a:extLst>
            </p:cNvPr>
            <p:cNvSpPr/>
            <p:nvPr/>
          </p:nvSpPr>
          <p:spPr>
            <a:xfrm>
              <a:off x="6100442" y="1831430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1316ECC-FCD0-7D2A-A1EF-3657A95B97CC}"/>
                </a:ext>
              </a:extLst>
            </p:cNvPr>
            <p:cNvSpPr txBox="1"/>
            <p:nvPr/>
          </p:nvSpPr>
          <p:spPr>
            <a:xfrm>
              <a:off x="6131014" y="2053031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Cancer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F32EC49-EDE2-DEB4-33E7-CB2407F1435A}"/>
              </a:ext>
            </a:extLst>
          </p:cNvPr>
          <p:cNvGrpSpPr/>
          <p:nvPr/>
        </p:nvGrpSpPr>
        <p:grpSpPr>
          <a:xfrm>
            <a:off x="644475" y="914298"/>
            <a:ext cx="898003" cy="731520"/>
            <a:chOff x="1190943" y="2895908"/>
            <a:chExt cx="898003" cy="731520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7C19A72-A581-27FB-525F-8F5034EA2F98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A483877-9076-C644-2E7B-9DB63C7A5815}"/>
                </a:ext>
              </a:extLst>
            </p:cNvPr>
            <p:cNvSpPr txBox="1"/>
            <p:nvPr/>
          </p:nvSpPr>
          <p:spPr>
            <a:xfrm>
              <a:off x="1190943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65FB334-12B3-4DE0-F613-F405B4A2A133}"/>
              </a:ext>
            </a:extLst>
          </p:cNvPr>
          <p:cNvGrpSpPr/>
          <p:nvPr/>
        </p:nvGrpSpPr>
        <p:grpSpPr>
          <a:xfrm>
            <a:off x="4119156" y="929665"/>
            <a:ext cx="731520" cy="731520"/>
            <a:chOff x="6100442" y="1831430"/>
            <a:chExt cx="731520" cy="731520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AEC012BB-73B6-2C7C-4274-BABFA92CF28F}"/>
                </a:ext>
              </a:extLst>
            </p:cNvPr>
            <p:cNvSpPr/>
            <p:nvPr/>
          </p:nvSpPr>
          <p:spPr>
            <a:xfrm>
              <a:off x="6100442" y="1831430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0184235-6B45-7BA0-1605-75D6D5986C5A}"/>
                </a:ext>
              </a:extLst>
            </p:cNvPr>
            <p:cNvSpPr txBox="1"/>
            <p:nvPr/>
          </p:nvSpPr>
          <p:spPr>
            <a:xfrm>
              <a:off x="6131014" y="2053031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Cancer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73D8FE4-D7FF-F90E-0747-08B031A8C9C3}"/>
              </a:ext>
            </a:extLst>
          </p:cNvPr>
          <p:cNvGrpSpPr/>
          <p:nvPr/>
        </p:nvGrpSpPr>
        <p:grpSpPr>
          <a:xfrm>
            <a:off x="9640394" y="914298"/>
            <a:ext cx="731520" cy="731520"/>
            <a:chOff x="6362251" y="1858301"/>
            <a:chExt cx="731520" cy="731520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E82E96A-A5AA-B5C5-B4D8-7B9F67DBEF8C}"/>
                </a:ext>
              </a:extLst>
            </p:cNvPr>
            <p:cNvSpPr/>
            <p:nvPr/>
          </p:nvSpPr>
          <p:spPr>
            <a:xfrm>
              <a:off x="6362251" y="1858301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8C30F90-3441-4F82-75C3-4884F2FDE22F}"/>
                </a:ext>
              </a:extLst>
            </p:cNvPr>
            <p:cNvSpPr txBox="1"/>
            <p:nvPr/>
          </p:nvSpPr>
          <p:spPr>
            <a:xfrm>
              <a:off x="6362251" y="2114276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Cancer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F4B8B71A-8B6E-5873-F818-73B6727247D6}"/>
              </a:ext>
            </a:extLst>
          </p:cNvPr>
          <p:cNvGrpSpPr/>
          <p:nvPr/>
        </p:nvGrpSpPr>
        <p:grpSpPr>
          <a:xfrm>
            <a:off x="7516134" y="942814"/>
            <a:ext cx="731520" cy="731520"/>
            <a:chOff x="6100442" y="1831430"/>
            <a:chExt cx="731520" cy="731520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D97989E8-F091-AB42-8BD0-48A85155F751}"/>
                </a:ext>
              </a:extLst>
            </p:cNvPr>
            <p:cNvSpPr/>
            <p:nvPr/>
          </p:nvSpPr>
          <p:spPr>
            <a:xfrm>
              <a:off x="6100442" y="1831430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91AC1AF-8F2F-EC13-8B89-4D35F4A97A14}"/>
                </a:ext>
              </a:extLst>
            </p:cNvPr>
            <p:cNvSpPr txBox="1"/>
            <p:nvPr/>
          </p:nvSpPr>
          <p:spPr>
            <a:xfrm>
              <a:off x="6131014" y="2053031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Cancer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234BFA2-2A28-07F4-3ABD-B087650A7285}"/>
              </a:ext>
            </a:extLst>
          </p:cNvPr>
          <p:cNvGrpSpPr/>
          <p:nvPr/>
        </p:nvGrpSpPr>
        <p:grpSpPr>
          <a:xfrm>
            <a:off x="6323062" y="929665"/>
            <a:ext cx="731520" cy="731520"/>
            <a:chOff x="6100442" y="1831430"/>
            <a:chExt cx="731520" cy="731520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19CC5831-2F8E-90F6-AE59-EAFFE5104C94}"/>
                </a:ext>
              </a:extLst>
            </p:cNvPr>
            <p:cNvSpPr/>
            <p:nvPr/>
          </p:nvSpPr>
          <p:spPr>
            <a:xfrm>
              <a:off x="6100442" y="1831430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C768030F-65DE-B741-D588-5FF539E79E01}"/>
                </a:ext>
              </a:extLst>
            </p:cNvPr>
            <p:cNvSpPr txBox="1"/>
            <p:nvPr/>
          </p:nvSpPr>
          <p:spPr>
            <a:xfrm>
              <a:off x="6131014" y="2053031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Cancer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C4CAD9D-78C5-309A-485C-C3A42D4361AE}"/>
              </a:ext>
            </a:extLst>
          </p:cNvPr>
          <p:cNvGrpSpPr/>
          <p:nvPr/>
        </p:nvGrpSpPr>
        <p:grpSpPr>
          <a:xfrm>
            <a:off x="1643188" y="914298"/>
            <a:ext cx="898003" cy="731520"/>
            <a:chOff x="1190943" y="2895908"/>
            <a:chExt cx="898003" cy="731520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2EF6EE15-AF42-B86E-57D4-77AA9655B103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0C8F5AB-5110-AE44-D07B-1ACB1430FC9E}"/>
                </a:ext>
              </a:extLst>
            </p:cNvPr>
            <p:cNvSpPr txBox="1"/>
            <p:nvPr/>
          </p:nvSpPr>
          <p:spPr>
            <a:xfrm>
              <a:off x="1190943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73340F6-E454-4932-0AE8-AFFE70B4902F}"/>
              </a:ext>
            </a:extLst>
          </p:cNvPr>
          <p:cNvGrpSpPr/>
          <p:nvPr/>
        </p:nvGrpSpPr>
        <p:grpSpPr>
          <a:xfrm>
            <a:off x="2940827" y="914298"/>
            <a:ext cx="898003" cy="731520"/>
            <a:chOff x="1221939" y="2895908"/>
            <a:chExt cx="898003" cy="731520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3166BA-2F6B-9074-0B28-DA4985B94BBA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2931636-A9D5-0FE1-17F2-13F8329DAA2A}"/>
                </a:ext>
              </a:extLst>
            </p:cNvPr>
            <p:cNvSpPr txBox="1"/>
            <p:nvPr/>
          </p:nvSpPr>
          <p:spPr>
            <a:xfrm>
              <a:off x="1221939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0792CD5B-7F78-6882-03C6-1CE5E2DBDE14}"/>
              </a:ext>
            </a:extLst>
          </p:cNvPr>
          <p:cNvGrpSpPr/>
          <p:nvPr/>
        </p:nvGrpSpPr>
        <p:grpSpPr>
          <a:xfrm>
            <a:off x="8455051" y="943488"/>
            <a:ext cx="898003" cy="731520"/>
            <a:chOff x="1190943" y="2895908"/>
            <a:chExt cx="898003" cy="731520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5EE79E60-B8FB-B2EE-0894-915969A38171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0D4AA38-85D5-2DCB-2077-9B6FC76B1328}"/>
                </a:ext>
              </a:extLst>
            </p:cNvPr>
            <p:cNvSpPr txBox="1"/>
            <p:nvPr/>
          </p:nvSpPr>
          <p:spPr>
            <a:xfrm>
              <a:off x="1190943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FF8CD96-5B8B-FA98-ABC7-1B4BBBA6FA03}"/>
              </a:ext>
            </a:extLst>
          </p:cNvPr>
          <p:cNvGrpSpPr/>
          <p:nvPr/>
        </p:nvGrpSpPr>
        <p:grpSpPr>
          <a:xfrm>
            <a:off x="5190685" y="914298"/>
            <a:ext cx="898003" cy="731520"/>
            <a:chOff x="1190943" y="2895908"/>
            <a:chExt cx="898003" cy="731520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0136A06-1885-A138-9C5D-69F69F1B95BB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A5ABB76-DEA3-0DFD-A1E8-78FD44DFCF00}"/>
                </a:ext>
              </a:extLst>
            </p:cNvPr>
            <p:cNvSpPr txBox="1"/>
            <p:nvPr/>
          </p:nvSpPr>
          <p:spPr>
            <a:xfrm>
              <a:off x="1190943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EA2536E2-A629-CB5C-944B-B37A18FB5D09}"/>
              </a:ext>
            </a:extLst>
          </p:cNvPr>
          <p:cNvSpPr/>
          <p:nvPr/>
        </p:nvSpPr>
        <p:spPr>
          <a:xfrm>
            <a:off x="3982404" y="838200"/>
            <a:ext cx="7508214" cy="897993"/>
          </a:xfrm>
          <a:prstGeom prst="roundRect">
            <a:avLst/>
          </a:prstGeom>
          <a:solidFill>
            <a:schemeClr val="accent2">
              <a:lumMod val="60000"/>
              <a:lumOff val="40000"/>
              <a:alpha val="6032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D1EFC57-D4C6-7636-BF35-AEF23C1FDE52}"/>
              </a:ext>
            </a:extLst>
          </p:cNvPr>
          <p:cNvGrpSpPr/>
          <p:nvPr/>
        </p:nvGrpSpPr>
        <p:grpSpPr>
          <a:xfrm>
            <a:off x="8672075" y="5722642"/>
            <a:ext cx="68787" cy="558731"/>
            <a:chOff x="8672075" y="5722642"/>
            <a:chExt cx="68787" cy="55873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63D8DB6-73AE-E24E-ECB0-346E512D3E1F}"/>
                </a:ext>
              </a:extLst>
            </p:cNvPr>
            <p:cNvCxnSpPr/>
            <p:nvPr/>
          </p:nvCxnSpPr>
          <p:spPr>
            <a:xfrm>
              <a:off x="8703729" y="5756834"/>
              <a:ext cx="0" cy="5245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2EC0DBA-4CCC-8B07-B47A-CBD9B08C9166}"/>
                </a:ext>
              </a:extLst>
            </p:cNvPr>
            <p:cNvSpPr/>
            <p:nvPr/>
          </p:nvSpPr>
          <p:spPr>
            <a:xfrm>
              <a:off x="8672075" y="5722642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65A6366-59C5-6209-BE53-2D0AEB88845C}"/>
              </a:ext>
            </a:extLst>
          </p:cNvPr>
          <p:cNvGrpSpPr/>
          <p:nvPr/>
        </p:nvGrpSpPr>
        <p:grpSpPr>
          <a:xfrm>
            <a:off x="8665725" y="5210465"/>
            <a:ext cx="68787" cy="512177"/>
            <a:chOff x="8672075" y="5722642"/>
            <a:chExt cx="68787" cy="51217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574DDBF-0B8C-4999-5142-11B4B02155D8}"/>
                </a:ext>
              </a:extLst>
            </p:cNvPr>
            <p:cNvCxnSpPr>
              <a:cxnSpLocks/>
            </p:cNvCxnSpPr>
            <p:nvPr/>
          </p:nvCxnSpPr>
          <p:spPr>
            <a:xfrm>
              <a:off x="8706468" y="5791026"/>
              <a:ext cx="0" cy="44379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1CA9E56-62B8-DF1D-DB8F-8A5FA96A8721}"/>
                </a:ext>
              </a:extLst>
            </p:cNvPr>
            <p:cNvSpPr/>
            <p:nvPr/>
          </p:nvSpPr>
          <p:spPr>
            <a:xfrm>
              <a:off x="8672075" y="5722642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A5319B8-FA09-CAB5-88A0-86B96065ADB2}"/>
              </a:ext>
            </a:extLst>
          </p:cNvPr>
          <p:cNvGrpSpPr/>
          <p:nvPr/>
        </p:nvGrpSpPr>
        <p:grpSpPr>
          <a:xfrm>
            <a:off x="9244602" y="4657240"/>
            <a:ext cx="68787" cy="553225"/>
            <a:chOff x="8647961" y="5688691"/>
            <a:chExt cx="68787" cy="553225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33DD19B-D534-2959-2F9E-5CD52F5AE1F4}"/>
                </a:ext>
              </a:extLst>
            </p:cNvPr>
            <p:cNvCxnSpPr>
              <a:cxnSpLocks/>
              <a:stCxn id="32" idx="4"/>
            </p:cNvCxnSpPr>
            <p:nvPr/>
          </p:nvCxnSpPr>
          <p:spPr>
            <a:xfrm>
              <a:off x="8682355" y="5757075"/>
              <a:ext cx="2795" cy="48484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283CAE4-2507-9663-DEBD-11BA86630E1B}"/>
                </a:ext>
              </a:extLst>
            </p:cNvPr>
            <p:cNvSpPr/>
            <p:nvPr/>
          </p:nvSpPr>
          <p:spPr>
            <a:xfrm>
              <a:off x="8647961" y="5688691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0946591-D2AB-9FD2-FFA7-EA268AA489C7}"/>
              </a:ext>
            </a:extLst>
          </p:cNvPr>
          <p:cNvGrpSpPr/>
          <p:nvPr/>
        </p:nvGrpSpPr>
        <p:grpSpPr>
          <a:xfrm rot="5400000">
            <a:off x="8990721" y="4947399"/>
            <a:ext cx="68787" cy="581205"/>
            <a:chOff x="8672075" y="5722642"/>
            <a:chExt cx="68787" cy="58120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858AD95-457E-0298-ABC5-ACA7F23254F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453387" y="6044109"/>
              <a:ext cx="512821" cy="665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5221712-3894-1709-A321-22DE50AF3161}"/>
                </a:ext>
              </a:extLst>
            </p:cNvPr>
            <p:cNvSpPr/>
            <p:nvPr/>
          </p:nvSpPr>
          <p:spPr>
            <a:xfrm>
              <a:off x="8672075" y="5722642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8EF2719-BF0F-0A24-6525-8E06695FD574}"/>
              </a:ext>
            </a:extLst>
          </p:cNvPr>
          <p:cNvGrpSpPr/>
          <p:nvPr/>
        </p:nvGrpSpPr>
        <p:grpSpPr>
          <a:xfrm>
            <a:off x="9244601" y="4123290"/>
            <a:ext cx="68787" cy="553225"/>
            <a:chOff x="8647961" y="5688691"/>
            <a:chExt cx="68787" cy="553225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AD78076-B582-B53F-4FAD-C5EF6B533AE7}"/>
                </a:ext>
              </a:extLst>
            </p:cNvPr>
            <p:cNvCxnSpPr>
              <a:cxnSpLocks/>
              <a:stCxn id="39" idx="4"/>
            </p:cNvCxnSpPr>
            <p:nvPr/>
          </p:nvCxnSpPr>
          <p:spPr>
            <a:xfrm>
              <a:off x="8682355" y="5757075"/>
              <a:ext cx="2795" cy="48484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B19B758-2A63-EAE0-DF75-13594080D93F}"/>
                </a:ext>
              </a:extLst>
            </p:cNvPr>
            <p:cNvSpPr/>
            <p:nvPr/>
          </p:nvSpPr>
          <p:spPr>
            <a:xfrm>
              <a:off x="8647961" y="5688691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582A689-BDDB-AAB7-4F4B-EE41BC3ABABC}"/>
              </a:ext>
            </a:extLst>
          </p:cNvPr>
          <p:cNvGrpSpPr/>
          <p:nvPr/>
        </p:nvGrpSpPr>
        <p:grpSpPr>
          <a:xfrm rot="5400000">
            <a:off x="9568050" y="3879837"/>
            <a:ext cx="68787" cy="573452"/>
            <a:chOff x="8635268" y="5656941"/>
            <a:chExt cx="68787" cy="573452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B761140-4FF4-4FEC-89AC-35F3432D9BFC}"/>
                </a:ext>
              </a:extLst>
            </p:cNvPr>
            <p:cNvCxnSpPr>
              <a:cxnSpLocks/>
              <a:stCxn id="42" idx="4"/>
            </p:cNvCxnSpPr>
            <p:nvPr/>
          </p:nvCxnSpPr>
          <p:spPr>
            <a:xfrm rot="16200000" flipH="1">
              <a:off x="8417129" y="5977858"/>
              <a:ext cx="505068" cy="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D4A9B07-0542-9AFA-AA29-34DB5569A284}"/>
                </a:ext>
              </a:extLst>
            </p:cNvPr>
            <p:cNvSpPr/>
            <p:nvPr/>
          </p:nvSpPr>
          <p:spPr>
            <a:xfrm>
              <a:off x="8635268" y="5656941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C42F295-7B27-7095-4A90-0FD65B1D70BE}"/>
              </a:ext>
            </a:extLst>
          </p:cNvPr>
          <p:cNvGrpSpPr/>
          <p:nvPr/>
        </p:nvGrpSpPr>
        <p:grpSpPr>
          <a:xfrm>
            <a:off x="9833224" y="3615932"/>
            <a:ext cx="68787" cy="553225"/>
            <a:chOff x="8647961" y="5688691"/>
            <a:chExt cx="68787" cy="553225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3F52E93-0024-552F-49ED-21280B168E80}"/>
                </a:ext>
              </a:extLst>
            </p:cNvPr>
            <p:cNvCxnSpPr>
              <a:cxnSpLocks/>
              <a:stCxn id="45" idx="4"/>
            </p:cNvCxnSpPr>
            <p:nvPr/>
          </p:nvCxnSpPr>
          <p:spPr>
            <a:xfrm>
              <a:off x="8682355" y="5757075"/>
              <a:ext cx="2795" cy="48484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481393A-C1B6-BE13-D071-42B2E5EB62DF}"/>
                </a:ext>
              </a:extLst>
            </p:cNvPr>
            <p:cNvSpPr/>
            <p:nvPr/>
          </p:nvSpPr>
          <p:spPr>
            <a:xfrm>
              <a:off x="8647961" y="5688691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501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9116F8-71FB-44B4-67CC-7053D73C92C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4521" y="3424307"/>
            <a:ext cx="3737141" cy="32693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A21813-6383-1DB2-67E4-9D1E2C741DE3}"/>
              </a:ext>
            </a:extLst>
          </p:cNvPr>
          <p:cNvSpPr/>
          <p:nvPr/>
        </p:nvSpPr>
        <p:spPr>
          <a:xfrm rot="5400000">
            <a:off x="28257" y="2173153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BBF2E3-9CE8-A7B9-B305-D2BF0BEB9CD5}"/>
              </a:ext>
            </a:extLst>
          </p:cNvPr>
          <p:cNvSpPr txBox="1"/>
          <p:nvPr/>
        </p:nvSpPr>
        <p:spPr>
          <a:xfrm>
            <a:off x="279468" y="2624466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9C497F-93F5-51BF-FFE8-5160FD3B5FE9}"/>
              </a:ext>
            </a:extLst>
          </p:cNvPr>
          <p:cNvSpPr txBox="1"/>
          <p:nvPr/>
        </p:nvSpPr>
        <p:spPr>
          <a:xfrm>
            <a:off x="11263800" y="2676741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1.0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43E2CC5-2DF5-0ADD-02E1-4C44312ED7C7}"/>
              </a:ext>
            </a:extLst>
          </p:cNvPr>
          <p:cNvSpPr/>
          <p:nvPr/>
        </p:nvSpPr>
        <p:spPr>
          <a:xfrm rot="5400000">
            <a:off x="11092725" y="2173674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BF7D410-F216-D756-107E-56CB1DCBA151}"/>
              </a:ext>
            </a:extLst>
          </p:cNvPr>
          <p:cNvSpPr/>
          <p:nvPr/>
        </p:nvSpPr>
        <p:spPr>
          <a:xfrm rot="5400000">
            <a:off x="1472981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FA511D3-BB3F-1B42-698C-E336C4A385D4}"/>
              </a:ext>
            </a:extLst>
          </p:cNvPr>
          <p:cNvSpPr/>
          <p:nvPr/>
        </p:nvSpPr>
        <p:spPr>
          <a:xfrm rot="5400000">
            <a:off x="2592334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8675534-58DC-E4D8-6370-5F93DC3F8F68}"/>
              </a:ext>
            </a:extLst>
          </p:cNvPr>
          <p:cNvSpPr/>
          <p:nvPr/>
        </p:nvSpPr>
        <p:spPr>
          <a:xfrm>
            <a:off x="539626" y="2122743"/>
            <a:ext cx="10972800" cy="640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119D40F-4A3C-29CD-AC89-3B027471743E}"/>
              </a:ext>
            </a:extLst>
          </p:cNvPr>
          <p:cNvSpPr/>
          <p:nvPr/>
        </p:nvSpPr>
        <p:spPr>
          <a:xfrm rot="5400000">
            <a:off x="3711687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093A159-2658-D891-CBA6-12D858D6DA94}"/>
              </a:ext>
            </a:extLst>
          </p:cNvPr>
          <p:cNvSpPr/>
          <p:nvPr/>
        </p:nvSpPr>
        <p:spPr>
          <a:xfrm rot="5400000">
            <a:off x="4831040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2A87705-37B6-97D6-C3F6-54DD9154A1FA}"/>
              </a:ext>
            </a:extLst>
          </p:cNvPr>
          <p:cNvSpPr/>
          <p:nvPr/>
        </p:nvSpPr>
        <p:spPr>
          <a:xfrm rot="5400000">
            <a:off x="5950393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44C94D7-FCB8-38DB-37E3-63CB8062DE69}"/>
              </a:ext>
            </a:extLst>
          </p:cNvPr>
          <p:cNvSpPr/>
          <p:nvPr/>
        </p:nvSpPr>
        <p:spPr>
          <a:xfrm rot="5400000">
            <a:off x="7069746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01D80B5-C65B-7F66-DA20-914B61E0F3C9}"/>
              </a:ext>
            </a:extLst>
          </p:cNvPr>
          <p:cNvSpPr/>
          <p:nvPr/>
        </p:nvSpPr>
        <p:spPr>
          <a:xfrm rot="5400000">
            <a:off x="8189099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F8300E2-C099-D4F9-0225-213B1EEA16D7}"/>
              </a:ext>
            </a:extLst>
          </p:cNvPr>
          <p:cNvSpPr/>
          <p:nvPr/>
        </p:nvSpPr>
        <p:spPr>
          <a:xfrm rot="5400000">
            <a:off x="9308452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DCBE5AE-C26B-BD09-7D97-0E83CD0184F0}"/>
              </a:ext>
            </a:extLst>
          </p:cNvPr>
          <p:cNvSpPr/>
          <p:nvPr/>
        </p:nvSpPr>
        <p:spPr>
          <a:xfrm rot="5400000">
            <a:off x="10427805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429925B-DCFF-E96C-CEE5-EFB952E996FB}"/>
              </a:ext>
            </a:extLst>
          </p:cNvPr>
          <p:cNvSpPr txBox="1"/>
          <p:nvPr/>
        </p:nvSpPr>
        <p:spPr>
          <a:xfrm>
            <a:off x="1503336" y="240223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0.1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FAC475-7B7C-2B7B-C706-BF41C4323A25}"/>
              </a:ext>
            </a:extLst>
          </p:cNvPr>
          <p:cNvSpPr txBox="1"/>
          <p:nvPr/>
        </p:nvSpPr>
        <p:spPr>
          <a:xfrm>
            <a:off x="247973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D26CA1C-4080-7EEC-EAF0-341FCDD540FA}"/>
              </a:ext>
            </a:extLst>
          </p:cNvPr>
          <p:cNvSpPr txBox="1"/>
          <p:nvPr/>
        </p:nvSpPr>
        <p:spPr>
          <a:xfrm>
            <a:off x="359948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16E40DA-7526-04ED-7EBC-F334B9C971D0}"/>
              </a:ext>
            </a:extLst>
          </p:cNvPr>
          <p:cNvSpPr txBox="1"/>
          <p:nvPr/>
        </p:nvSpPr>
        <p:spPr>
          <a:xfrm>
            <a:off x="4659852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0.4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27943F8-6A6B-B727-8C2B-22C871E7A068}"/>
              </a:ext>
            </a:extLst>
          </p:cNvPr>
          <p:cNvSpPr txBox="1"/>
          <p:nvPr/>
        </p:nvSpPr>
        <p:spPr>
          <a:xfrm>
            <a:off x="5804053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0.5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A38BF57-107E-5CF9-5D7C-4F2FED17C721}"/>
              </a:ext>
            </a:extLst>
          </p:cNvPr>
          <p:cNvSpPr txBox="1"/>
          <p:nvPr/>
        </p:nvSpPr>
        <p:spPr>
          <a:xfrm>
            <a:off x="6848569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0.6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166ACF0-CD97-944F-A417-8957DF9EECC4}"/>
              </a:ext>
            </a:extLst>
          </p:cNvPr>
          <p:cNvSpPr txBox="1"/>
          <p:nvPr/>
        </p:nvSpPr>
        <p:spPr>
          <a:xfrm>
            <a:off x="7983364" y="2446709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0.7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09A50D7-0292-B13C-0F81-145398CCFB6C}"/>
              </a:ext>
            </a:extLst>
          </p:cNvPr>
          <p:cNvSpPr txBox="1"/>
          <p:nvPr/>
        </p:nvSpPr>
        <p:spPr>
          <a:xfrm>
            <a:off x="9160819" y="2492075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0.8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DB5F897-2BC9-7072-259C-E9B1087CB781}"/>
              </a:ext>
            </a:extLst>
          </p:cNvPr>
          <p:cNvSpPr txBox="1"/>
          <p:nvPr/>
        </p:nvSpPr>
        <p:spPr>
          <a:xfrm>
            <a:off x="10315689" y="252096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0.9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B70756-522B-2222-A9F1-D67E5A16D757}"/>
              </a:ext>
            </a:extLst>
          </p:cNvPr>
          <p:cNvCxnSpPr>
            <a:cxnSpLocks/>
          </p:cNvCxnSpPr>
          <p:nvPr/>
        </p:nvCxnSpPr>
        <p:spPr>
          <a:xfrm>
            <a:off x="2712085" y="755330"/>
            <a:ext cx="1" cy="238129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837CDC-71B1-CE13-E3C1-71EAED6A2F02}"/>
              </a:ext>
            </a:extLst>
          </p:cNvPr>
          <p:cNvSpPr txBox="1"/>
          <p:nvPr/>
        </p:nvSpPr>
        <p:spPr>
          <a:xfrm>
            <a:off x="85141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968CBF-B6C9-5465-1EC7-9D4A7B42BC52}"/>
              </a:ext>
            </a:extLst>
          </p:cNvPr>
          <p:cNvSpPr txBox="1"/>
          <p:nvPr/>
        </p:nvSpPr>
        <p:spPr>
          <a:xfrm>
            <a:off x="203502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5BEACD-2C81-4C14-4C39-7ABFFDCB755D}"/>
              </a:ext>
            </a:extLst>
          </p:cNvPr>
          <p:cNvSpPr txBox="1"/>
          <p:nvPr/>
        </p:nvSpPr>
        <p:spPr>
          <a:xfrm>
            <a:off x="311438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15E35-40F4-A821-6EAB-60D275A1BF62}"/>
              </a:ext>
            </a:extLst>
          </p:cNvPr>
          <p:cNvSpPr txBox="1"/>
          <p:nvPr/>
        </p:nvSpPr>
        <p:spPr>
          <a:xfrm>
            <a:off x="423899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0F6F51-7860-2BBF-9BA9-CC8AC7877E26}"/>
              </a:ext>
            </a:extLst>
          </p:cNvPr>
          <p:cNvSpPr txBox="1"/>
          <p:nvPr/>
        </p:nvSpPr>
        <p:spPr>
          <a:xfrm>
            <a:off x="546149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DEAA07-CC9E-744E-3A19-A046C74F6B03}"/>
              </a:ext>
            </a:extLst>
          </p:cNvPr>
          <p:cNvSpPr txBox="1"/>
          <p:nvPr/>
        </p:nvSpPr>
        <p:spPr>
          <a:xfrm>
            <a:off x="648140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DA9CD3-4645-7482-A0B8-E48606C9EC5C}"/>
              </a:ext>
            </a:extLst>
          </p:cNvPr>
          <p:cNvSpPr txBox="1"/>
          <p:nvPr/>
        </p:nvSpPr>
        <p:spPr>
          <a:xfrm>
            <a:off x="765247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494D87-3FEF-46FE-C2E9-1F70DA2AC7C7}"/>
              </a:ext>
            </a:extLst>
          </p:cNvPr>
          <p:cNvSpPr txBox="1"/>
          <p:nvPr/>
        </p:nvSpPr>
        <p:spPr>
          <a:xfrm>
            <a:off x="8526033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D74E27-5C26-5E7E-5B97-124DF9AFA15F}"/>
              </a:ext>
            </a:extLst>
          </p:cNvPr>
          <p:cNvSpPr txBox="1"/>
          <p:nvPr/>
        </p:nvSpPr>
        <p:spPr>
          <a:xfrm>
            <a:off x="9826185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22CE3E-67D6-7629-6B61-ABF91EA6D46E}"/>
              </a:ext>
            </a:extLst>
          </p:cNvPr>
          <p:cNvSpPr txBox="1"/>
          <p:nvPr/>
        </p:nvSpPr>
        <p:spPr>
          <a:xfrm>
            <a:off x="1074755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B680898B-42FE-7FD2-392E-B0EEC71EC4D2}"/>
              </a:ext>
            </a:extLst>
          </p:cNvPr>
          <p:cNvSpPr/>
          <p:nvPr/>
        </p:nvSpPr>
        <p:spPr>
          <a:xfrm>
            <a:off x="1139398" y="2534705"/>
            <a:ext cx="1531178" cy="557385"/>
          </a:xfrm>
          <a:prstGeom prst="rightArrow">
            <a:avLst/>
          </a:prstGeom>
          <a:solidFill>
            <a:schemeClr val="accent5">
              <a:lumMod val="40000"/>
              <a:lumOff val="60000"/>
              <a:alpha val="8296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30B0B8-68D0-B85D-35F7-61AC0F426ED0}"/>
              </a:ext>
            </a:extLst>
          </p:cNvPr>
          <p:cNvSpPr txBox="1"/>
          <p:nvPr/>
        </p:nvSpPr>
        <p:spPr>
          <a:xfrm>
            <a:off x="1222750" y="2633012"/>
            <a:ext cx="1368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Threshold = </a:t>
            </a:r>
            <a:r>
              <a:rPr lang="en-US" altLang="zh-CN" sz="1400"/>
              <a:t>0.2</a:t>
            </a:r>
            <a:endParaRPr 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8FB0A1-DDD6-BF4A-2ABD-CC05F688D3FC}"/>
              </a:ext>
            </a:extLst>
          </p:cNvPr>
          <p:cNvSpPr txBox="1"/>
          <p:nvPr/>
        </p:nvSpPr>
        <p:spPr>
          <a:xfrm>
            <a:off x="4578038" y="3074951"/>
            <a:ext cx="411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Predicted Risk of Cancer (in probability)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0F999D66-57AD-E7A3-650E-A950BC020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381105"/>
              </p:ext>
            </p:extLst>
          </p:nvPr>
        </p:nvGraphicFramePr>
        <p:xfrm>
          <a:off x="465216" y="4108169"/>
          <a:ext cx="6497315" cy="1018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794">
                  <a:extLst>
                    <a:ext uri="{9D8B030D-6E8A-4147-A177-3AD203B41FA5}">
                      <a16:colId xmlns:a16="http://schemas.microsoft.com/office/drawing/2014/main" val="326117383"/>
                    </a:ext>
                  </a:extLst>
                </a:gridCol>
                <a:gridCol w="421091">
                  <a:extLst>
                    <a:ext uri="{9D8B030D-6E8A-4147-A177-3AD203B41FA5}">
                      <a16:colId xmlns:a16="http://schemas.microsoft.com/office/drawing/2014/main" val="378515966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95057698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66418576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234839655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72555603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45403981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13792225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3744448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070766227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61444999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0199984"/>
                    </a:ext>
                  </a:extLst>
                </a:gridCol>
              </a:tblGrid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Threshold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0.5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0.4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0.3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0.2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0.1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570744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TPR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100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100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92720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975146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7C72DE67-81A2-2068-CD27-CF116D5D1E9F}"/>
              </a:ext>
            </a:extLst>
          </p:cNvPr>
          <p:cNvSpPr txBox="1"/>
          <p:nvPr/>
        </p:nvSpPr>
        <p:spPr>
          <a:xfrm>
            <a:off x="5377953" y="3747441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TP=5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8EFD5E-A224-883A-76AD-97F49E986EA0}"/>
              </a:ext>
            </a:extLst>
          </p:cNvPr>
          <p:cNvSpPr txBox="1"/>
          <p:nvPr/>
        </p:nvSpPr>
        <p:spPr>
          <a:xfrm>
            <a:off x="5343462" y="530806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FP=3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E35D658-E008-3361-93BA-723B5B616D49}"/>
              </a:ext>
            </a:extLst>
          </p:cNvPr>
          <p:cNvCxnSpPr>
            <a:cxnSpLocks/>
            <a:endCxn id="33" idx="0"/>
          </p:cNvCxnSpPr>
          <p:nvPr/>
        </p:nvCxnSpPr>
        <p:spPr>
          <a:xfrm flipH="1">
            <a:off x="5588882" y="1645818"/>
            <a:ext cx="3285323" cy="36622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47C31BE-0D2D-68B2-AE1D-FBF5AD73BAE5}"/>
              </a:ext>
            </a:extLst>
          </p:cNvPr>
          <p:cNvCxnSpPr>
            <a:cxnSpLocks/>
            <a:endCxn id="33" idx="0"/>
          </p:cNvCxnSpPr>
          <p:nvPr/>
        </p:nvCxnSpPr>
        <p:spPr>
          <a:xfrm flipH="1">
            <a:off x="5588882" y="1645818"/>
            <a:ext cx="121711" cy="36622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61DCB84-A9D9-BDF1-038A-91F1194AB3BC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3384331" y="1661185"/>
            <a:ext cx="2204551" cy="364688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Callout 72">
            <a:extLst>
              <a:ext uri="{FF2B5EF4-FFF2-40B4-BE49-F238E27FC236}">
                <a16:creationId xmlns:a16="http://schemas.microsoft.com/office/drawing/2014/main" id="{81CFD62C-DA01-5AA4-EF7D-7E576984AE2F}"/>
              </a:ext>
            </a:extLst>
          </p:cNvPr>
          <p:cNvSpPr/>
          <p:nvPr/>
        </p:nvSpPr>
        <p:spPr>
          <a:xfrm>
            <a:off x="10660828" y="4108169"/>
            <a:ext cx="1051586" cy="582195"/>
          </a:xfrm>
          <a:prstGeom prst="wedgeEllipseCallout">
            <a:avLst>
              <a:gd name="adj1" fmla="val -68217"/>
              <a:gd name="adj2" fmla="val -132828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bg2">
                    <a:lumMod val="25000"/>
                  </a:schemeClr>
                </a:solidFill>
              </a:rPr>
              <a:t>TPR and FPR at 0.2 threshold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0A8350C-FD05-F016-B0DF-B7194FFE5C6B}"/>
              </a:ext>
            </a:extLst>
          </p:cNvPr>
          <p:cNvGrpSpPr/>
          <p:nvPr/>
        </p:nvGrpSpPr>
        <p:grpSpPr>
          <a:xfrm>
            <a:off x="7149000" y="4422805"/>
            <a:ext cx="834365" cy="423515"/>
            <a:chOff x="7149000" y="4422805"/>
            <a:chExt cx="834365" cy="423515"/>
          </a:xfrm>
        </p:grpSpPr>
        <p:sp>
          <p:nvSpPr>
            <p:cNvPr id="78" name="Right Arrow 77">
              <a:extLst>
                <a:ext uri="{FF2B5EF4-FFF2-40B4-BE49-F238E27FC236}">
                  <a16:creationId xmlns:a16="http://schemas.microsoft.com/office/drawing/2014/main" id="{163DEAF6-725A-4D0E-CBE9-4BD9CC0296D8}"/>
                </a:ext>
              </a:extLst>
            </p:cNvPr>
            <p:cNvSpPr/>
            <p:nvPr/>
          </p:nvSpPr>
          <p:spPr>
            <a:xfrm>
              <a:off x="7187361" y="4422805"/>
              <a:ext cx="796004" cy="423515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39B5FAC-24B6-ABD5-D0FD-EFCE6965F5E3}"/>
                </a:ext>
              </a:extLst>
            </p:cNvPr>
            <p:cNvSpPr txBox="1"/>
            <p:nvPr/>
          </p:nvSpPr>
          <p:spPr>
            <a:xfrm>
              <a:off x="7149000" y="4486848"/>
              <a:ext cx="79541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ROC Curve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A618193-02F8-E004-5B4C-25745A95DBA1}"/>
              </a:ext>
            </a:extLst>
          </p:cNvPr>
          <p:cNvGrpSpPr/>
          <p:nvPr/>
        </p:nvGrpSpPr>
        <p:grpSpPr>
          <a:xfrm>
            <a:off x="10660828" y="914298"/>
            <a:ext cx="731520" cy="731520"/>
            <a:chOff x="6100442" y="1831430"/>
            <a:chExt cx="731520" cy="731520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265FBBBA-784D-47C7-B06C-2CAA15DAEE88}"/>
                </a:ext>
              </a:extLst>
            </p:cNvPr>
            <p:cNvSpPr/>
            <p:nvPr/>
          </p:nvSpPr>
          <p:spPr>
            <a:xfrm>
              <a:off x="6100442" y="1831430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4EAA966-8D3E-C7BA-F107-7EF5B1BDB269}"/>
                </a:ext>
              </a:extLst>
            </p:cNvPr>
            <p:cNvSpPr txBox="1"/>
            <p:nvPr/>
          </p:nvSpPr>
          <p:spPr>
            <a:xfrm>
              <a:off x="6131014" y="2053031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Cancer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FB25632-124F-25F0-4C40-4EB8FCC10578}"/>
              </a:ext>
            </a:extLst>
          </p:cNvPr>
          <p:cNvGrpSpPr/>
          <p:nvPr/>
        </p:nvGrpSpPr>
        <p:grpSpPr>
          <a:xfrm>
            <a:off x="644475" y="914298"/>
            <a:ext cx="898003" cy="731520"/>
            <a:chOff x="1190943" y="2895908"/>
            <a:chExt cx="898003" cy="731520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F165C1E-46A4-1087-40D4-61536AB16364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E842589-3CE0-6D45-7CDB-E03B60E01767}"/>
                </a:ext>
              </a:extLst>
            </p:cNvPr>
            <p:cNvSpPr txBox="1"/>
            <p:nvPr/>
          </p:nvSpPr>
          <p:spPr>
            <a:xfrm>
              <a:off x="1190943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FAD561F-474B-0678-BD56-278A3F5BE381}"/>
              </a:ext>
            </a:extLst>
          </p:cNvPr>
          <p:cNvGrpSpPr/>
          <p:nvPr/>
        </p:nvGrpSpPr>
        <p:grpSpPr>
          <a:xfrm>
            <a:off x="4119156" y="929665"/>
            <a:ext cx="731520" cy="731520"/>
            <a:chOff x="6100442" y="1831430"/>
            <a:chExt cx="731520" cy="731520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38A77B5-1E85-EB3F-8801-823F261545B5}"/>
                </a:ext>
              </a:extLst>
            </p:cNvPr>
            <p:cNvSpPr/>
            <p:nvPr/>
          </p:nvSpPr>
          <p:spPr>
            <a:xfrm>
              <a:off x="6100442" y="1831430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4E5C64E-BD90-D526-F1E5-631C9AEFA806}"/>
                </a:ext>
              </a:extLst>
            </p:cNvPr>
            <p:cNvSpPr txBox="1"/>
            <p:nvPr/>
          </p:nvSpPr>
          <p:spPr>
            <a:xfrm>
              <a:off x="6131014" y="2053031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Cancer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7363572-1352-C48C-B6CE-6EC329A68D86}"/>
              </a:ext>
            </a:extLst>
          </p:cNvPr>
          <p:cNvGrpSpPr/>
          <p:nvPr/>
        </p:nvGrpSpPr>
        <p:grpSpPr>
          <a:xfrm>
            <a:off x="9640394" y="914298"/>
            <a:ext cx="731520" cy="731520"/>
            <a:chOff x="6362251" y="1858301"/>
            <a:chExt cx="731520" cy="731520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251FE642-DB5F-6C51-D544-87BAA3385B23}"/>
                </a:ext>
              </a:extLst>
            </p:cNvPr>
            <p:cNvSpPr/>
            <p:nvPr/>
          </p:nvSpPr>
          <p:spPr>
            <a:xfrm>
              <a:off x="6362251" y="1858301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AC68EB9-7553-C887-1356-7B47A17E0E5B}"/>
                </a:ext>
              </a:extLst>
            </p:cNvPr>
            <p:cNvSpPr txBox="1"/>
            <p:nvPr/>
          </p:nvSpPr>
          <p:spPr>
            <a:xfrm>
              <a:off x="6362251" y="2114276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Cancer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A5E877EC-534E-753F-BCE4-89E81FD77153}"/>
              </a:ext>
            </a:extLst>
          </p:cNvPr>
          <p:cNvGrpSpPr/>
          <p:nvPr/>
        </p:nvGrpSpPr>
        <p:grpSpPr>
          <a:xfrm>
            <a:off x="7516134" y="942814"/>
            <a:ext cx="731520" cy="731520"/>
            <a:chOff x="6100442" y="1831430"/>
            <a:chExt cx="731520" cy="731520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FE6A34FE-EDA3-16C6-1891-99C438FCFBB5}"/>
                </a:ext>
              </a:extLst>
            </p:cNvPr>
            <p:cNvSpPr/>
            <p:nvPr/>
          </p:nvSpPr>
          <p:spPr>
            <a:xfrm>
              <a:off x="6100442" y="1831430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D9BA869-8AF9-A1B0-FBEF-C8F6C1EC421A}"/>
                </a:ext>
              </a:extLst>
            </p:cNvPr>
            <p:cNvSpPr txBox="1"/>
            <p:nvPr/>
          </p:nvSpPr>
          <p:spPr>
            <a:xfrm>
              <a:off x="6131014" y="2053031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Cancer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9C4E596-FC73-2B99-C18C-E2E21853F24F}"/>
              </a:ext>
            </a:extLst>
          </p:cNvPr>
          <p:cNvGrpSpPr/>
          <p:nvPr/>
        </p:nvGrpSpPr>
        <p:grpSpPr>
          <a:xfrm>
            <a:off x="6323062" y="929665"/>
            <a:ext cx="731520" cy="731520"/>
            <a:chOff x="6100442" y="1831430"/>
            <a:chExt cx="731520" cy="731520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7E919F0-2BC9-6E37-49A0-6D9E6C7A56DF}"/>
                </a:ext>
              </a:extLst>
            </p:cNvPr>
            <p:cNvSpPr/>
            <p:nvPr/>
          </p:nvSpPr>
          <p:spPr>
            <a:xfrm>
              <a:off x="6100442" y="1831430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81AC152-1FB5-E07D-489F-9EBBE4AED9B8}"/>
                </a:ext>
              </a:extLst>
            </p:cNvPr>
            <p:cNvSpPr txBox="1"/>
            <p:nvPr/>
          </p:nvSpPr>
          <p:spPr>
            <a:xfrm>
              <a:off x="6131014" y="2053031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Cancer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12D658A-7586-B9DB-D285-BD27BBA170C9}"/>
              </a:ext>
            </a:extLst>
          </p:cNvPr>
          <p:cNvGrpSpPr/>
          <p:nvPr/>
        </p:nvGrpSpPr>
        <p:grpSpPr>
          <a:xfrm>
            <a:off x="1643188" y="914298"/>
            <a:ext cx="898003" cy="731520"/>
            <a:chOff x="1190943" y="2895908"/>
            <a:chExt cx="898003" cy="731520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C52D0270-CC26-58D6-BD29-E3830269C090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24C6030-7CCE-5F77-787A-261C80BAC373}"/>
                </a:ext>
              </a:extLst>
            </p:cNvPr>
            <p:cNvSpPr txBox="1"/>
            <p:nvPr/>
          </p:nvSpPr>
          <p:spPr>
            <a:xfrm>
              <a:off x="1190943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211F878-5EF6-4A19-A146-47A6B7B75E9B}"/>
              </a:ext>
            </a:extLst>
          </p:cNvPr>
          <p:cNvGrpSpPr/>
          <p:nvPr/>
        </p:nvGrpSpPr>
        <p:grpSpPr>
          <a:xfrm>
            <a:off x="2940827" y="914298"/>
            <a:ext cx="898003" cy="731520"/>
            <a:chOff x="1221939" y="2895908"/>
            <a:chExt cx="898003" cy="731520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D9DE19-13C8-14FD-A729-FC8CB96DF646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93DC806-0E06-977A-3D0C-52E2997E4F76}"/>
                </a:ext>
              </a:extLst>
            </p:cNvPr>
            <p:cNvSpPr txBox="1"/>
            <p:nvPr/>
          </p:nvSpPr>
          <p:spPr>
            <a:xfrm>
              <a:off x="1221939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2B0C8EE-C794-BA4A-14F3-E5B4B11F32DC}"/>
              </a:ext>
            </a:extLst>
          </p:cNvPr>
          <p:cNvGrpSpPr/>
          <p:nvPr/>
        </p:nvGrpSpPr>
        <p:grpSpPr>
          <a:xfrm>
            <a:off x="8455051" y="943488"/>
            <a:ext cx="898003" cy="731520"/>
            <a:chOff x="1190943" y="2895908"/>
            <a:chExt cx="898003" cy="731520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0FF92B59-D6D9-9700-20BE-A497DC8DE11B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202404F-C7BD-A4A4-3E46-6ADAC638E707}"/>
                </a:ext>
              </a:extLst>
            </p:cNvPr>
            <p:cNvSpPr txBox="1"/>
            <p:nvPr/>
          </p:nvSpPr>
          <p:spPr>
            <a:xfrm>
              <a:off x="1190943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006C3E4B-95D9-0F1B-7BF0-A669AE5CAAAD}"/>
              </a:ext>
            </a:extLst>
          </p:cNvPr>
          <p:cNvGrpSpPr/>
          <p:nvPr/>
        </p:nvGrpSpPr>
        <p:grpSpPr>
          <a:xfrm>
            <a:off x="5190685" y="914298"/>
            <a:ext cx="898003" cy="731520"/>
            <a:chOff x="1190943" y="2895908"/>
            <a:chExt cx="898003" cy="731520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4EC00F42-E321-3B2D-DE72-2B89920AB217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B7E464B-AD66-0F06-1E89-27124BB54ADC}"/>
                </a:ext>
              </a:extLst>
            </p:cNvPr>
            <p:cNvSpPr txBox="1"/>
            <p:nvPr/>
          </p:nvSpPr>
          <p:spPr>
            <a:xfrm>
              <a:off x="1190943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sp>
        <p:nvSpPr>
          <p:cNvPr id="131" name="Rounded Rectangle 130">
            <a:extLst>
              <a:ext uri="{FF2B5EF4-FFF2-40B4-BE49-F238E27FC236}">
                <a16:creationId xmlns:a16="http://schemas.microsoft.com/office/drawing/2014/main" id="{833E8B71-EA50-63C2-AF64-63D5BD1B0207}"/>
              </a:ext>
            </a:extLst>
          </p:cNvPr>
          <p:cNvSpPr/>
          <p:nvPr/>
        </p:nvSpPr>
        <p:spPr>
          <a:xfrm>
            <a:off x="2975144" y="838200"/>
            <a:ext cx="8515474" cy="897993"/>
          </a:xfrm>
          <a:prstGeom prst="roundRect">
            <a:avLst/>
          </a:prstGeom>
          <a:solidFill>
            <a:schemeClr val="accent2">
              <a:lumMod val="60000"/>
              <a:lumOff val="40000"/>
              <a:alpha val="6032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3040F9D-4937-F074-E51D-DE5D0C376A9D}"/>
              </a:ext>
            </a:extLst>
          </p:cNvPr>
          <p:cNvGrpSpPr/>
          <p:nvPr/>
        </p:nvGrpSpPr>
        <p:grpSpPr>
          <a:xfrm>
            <a:off x="8672075" y="5722642"/>
            <a:ext cx="68787" cy="558731"/>
            <a:chOff x="8672075" y="5722642"/>
            <a:chExt cx="68787" cy="55873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8CD494F-76C0-BFCA-75DE-6F0F0721B8CD}"/>
                </a:ext>
              </a:extLst>
            </p:cNvPr>
            <p:cNvCxnSpPr/>
            <p:nvPr/>
          </p:nvCxnSpPr>
          <p:spPr>
            <a:xfrm>
              <a:off x="8703729" y="5756834"/>
              <a:ext cx="0" cy="5245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EF6E447-F136-D1F4-F241-09C9B910DAC5}"/>
                </a:ext>
              </a:extLst>
            </p:cNvPr>
            <p:cNvSpPr/>
            <p:nvPr/>
          </p:nvSpPr>
          <p:spPr>
            <a:xfrm>
              <a:off x="8672075" y="5722642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1175369-47DA-6279-B5C0-DD507A67DCAF}"/>
              </a:ext>
            </a:extLst>
          </p:cNvPr>
          <p:cNvGrpSpPr/>
          <p:nvPr/>
        </p:nvGrpSpPr>
        <p:grpSpPr>
          <a:xfrm>
            <a:off x="8665725" y="5210465"/>
            <a:ext cx="68787" cy="512177"/>
            <a:chOff x="8672075" y="5722642"/>
            <a:chExt cx="68787" cy="51217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2E173A6-831B-5BAA-7E59-244CFBE92965}"/>
                </a:ext>
              </a:extLst>
            </p:cNvPr>
            <p:cNvCxnSpPr>
              <a:cxnSpLocks/>
            </p:cNvCxnSpPr>
            <p:nvPr/>
          </p:nvCxnSpPr>
          <p:spPr>
            <a:xfrm>
              <a:off x="8706468" y="5791026"/>
              <a:ext cx="0" cy="44379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BF37E2D-A8E1-A0C9-910E-B5AB77F193D5}"/>
                </a:ext>
              </a:extLst>
            </p:cNvPr>
            <p:cNvSpPr/>
            <p:nvPr/>
          </p:nvSpPr>
          <p:spPr>
            <a:xfrm>
              <a:off x="8672075" y="5722642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66A5AE3-C0B5-DC16-2EC4-FF1B39304849}"/>
              </a:ext>
            </a:extLst>
          </p:cNvPr>
          <p:cNvGrpSpPr/>
          <p:nvPr/>
        </p:nvGrpSpPr>
        <p:grpSpPr>
          <a:xfrm>
            <a:off x="9244602" y="4657240"/>
            <a:ext cx="68787" cy="553225"/>
            <a:chOff x="8647961" y="5688691"/>
            <a:chExt cx="68787" cy="553225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5B0D3D1-9667-466D-8EF4-489C8EFB8B05}"/>
                </a:ext>
              </a:extLst>
            </p:cNvPr>
            <p:cNvCxnSpPr>
              <a:cxnSpLocks/>
              <a:stCxn id="29" idx="4"/>
            </p:cNvCxnSpPr>
            <p:nvPr/>
          </p:nvCxnSpPr>
          <p:spPr>
            <a:xfrm>
              <a:off x="8682355" y="5757075"/>
              <a:ext cx="2795" cy="48484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962B224-B448-BBDD-1C14-025EB0AE801C}"/>
                </a:ext>
              </a:extLst>
            </p:cNvPr>
            <p:cNvSpPr/>
            <p:nvPr/>
          </p:nvSpPr>
          <p:spPr>
            <a:xfrm>
              <a:off x="8647961" y="5688691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1E77D8-296A-C984-3BC1-6356552ADFF9}"/>
              </a:ext>
            </a:extLst>
          </p:cNvPr>
          <p:cNvGrpSpPr/>
          <p:nvPr/>
        </p:nvGrpSpPr>
        <p:grpSpPr>
          <a:xfrm rot="5400000">
            <a:off x="8990721" y="4947399"/>
            <a:ext cx="68787" cy="581205"/>
            <a:chOff x="8672075" y="5722642"/>
            <a:chExt cx="68787" cy="58120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916626E-6D84-C559-9B0A-9655DFEFE9C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453387" y="6044109"/>
              <a:ext cx="512821" cy="665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BEC6817-4911-3E04-8F57-46A178516A5B}"/>
                </a:ext>
              </a:extLst>
            </p:cNvPr>
            <p:cNvSpPr/>
            <p:nvPr/>
          </p:nvSpPr>
          <p:spPr>
            <a:xfrm>
              <a:off x="8672075" y="5722642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47AD89E-B20E-A3A6-BA21-031F2772CBBA}"/>
              </a:ext>
            </a:extLst>
          </p:cNvPr>
          <p:cNvGrpSpPr/>
          <p:nvPr/>
        </p:nvGrpSpPr>
        <p:grpSpPr>
          <a:xfrm>
            <a:off x="9244601" y="4123290"/>
            <a:ext cx="68787" cy="553225"/>
            <a:chOff x="8647961" y="5688691"/>
            <a:chExt cx="68787" cy="553225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2DF50E7-EEAB-F9C7-CBAE-FDEB51A3E746}"/>
                </a:ext>
              </a:extLst>
            </p:cNvPr>
            <p:cNvCxnSpPr>
              <a:cxnSpLocks/>
              <a:stCxn id="39" idx="4"/>
            </p:cNvCxnSpPr>
            <p:nvPr/>
          </p:nvCxnSpPr>
          <p:spPr>
            <a:xfrm>
              <a:off x="8682355" y="5757075"/>
              <a:ext cx="2795" cy="48484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AF5644C-1EDF-89F3-A4FA-737B4195CCCD}"/>
                </a:ext>
              </a:extLst>
            </p:cNvPr>
            <p:cNvSpPr/>
            <p:nvPr/>
          </p:nvSpPr>
          <p:spPr>
            <a:xfrm>
              <a:off x="8647961" y="5688691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932C362-B1C4-59A4-1FCF-DFDC49E33FA2}"/>
              </a:ext>
            </a:extLst>
          </p:cNvPr>
          <p:cNvGrpSpPr/>
          <p:nvPr/>
        </p:nvGrpSpPr>
        <p:grpSpPr>
          <a:xfrm rot="5400000">
            <a:off x="9568050" y="3879837"/>
            <a:ext cx="68787" cy="573452"/>
            <a:chOff x="8635268" y="5656941"/>
            <a:chExt cx="68787" cy="573452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720942E-5528-1316-DE26-AAD7C6750992}"/>
                </a:ext>
              </a:extLst>
            </p:cNvPr>
            <p:cNvCxnSpPr>
              <a:cxnSpLocks/>
              <a:stCxn id="42" idx="4"/>
            </p:cNvCxnSpPr>
            <p:nvPr/>
          </p:nvCxnSpPr>
          <p:spPr>
            <a:xfrm rot="16200000" flipH="1">
              <a:off x="8417129" y="5977858"/>
              <a:ext cx="505068" cy="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69A9C83-8C85-A082-F320-4D689C14AF2B}"/>
                </a:ext>
              </a:extLst>
            </p:cNvPr>
            <p:cNvSpPr/>
            <p:nvPr/>
          </p:nvSpPr>
          <p:spPr>
            <a:xfrm>
              <a:off x="8635268" y="5656941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7A82F1-D179-8A00-1EB5-90E6A12207DB}"/>
              </a:ext>
            </a:extLst>
          </p:cNvPr>
          <p:cNvGrpSpPr/>
          <p:nvPr/>
        </p:nvGrpSpPr>
        <p:grpSpPr>
          <a:xfrm>
            <a:off x="9833224" y="3615932"/>
            <a:ext cx="68787" cy="553225"/>
            <a:chOff x="8647961" y="5688691"/>
            <a:chExt cx="68787" cy="553225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C43E8E7-8ED2-89EE-A7C5-659E099883B3}"/>
                </a:ext>
              </a:extLst>
            </p:cNvPr>
            <p:cNvCxnSpPr>
              <a:cxnSpLocks/>
              <a:stCxn id="45" idx="4"/>
            </p:cNvCxnSpPr>
            <p:nvPr/>
          </p:nvCxnSpPr>
          <p:spPr>
            <a:xfrm>
              <a:off x="8682355" y="5757075"/>
              <a:ext cx="2795" cy="48484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FF5F937-6D4D-88D6-43C6-7220658A396C}"/>
                </a:ext>
              </a:extLst>
            </p:cNvPr>
            <p:cNvSpPr/>
            <p:nvPr/>
          </p:nvSpPr>
          <p:spPr>
            <a:xfrm>
              <a:off x="8647961" y="5688691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BBC0766-753E-07A6-463A-8DF52926F912}"/>
              </a:ext>
            </a:extLst>
          </p:cNvPr>
          <p:cNvGrpSpPr/>
          <p:nvPr/>
        </p:nvGrpSpPr>
        <p:grpSpPr>
          <a:xfrm rot="5400000">
            <a:off x="10139963" y="3341953"/>
            <a:ext cx="68787" cy="581205"/>
            <a:chOff x="8672075" y="5722642"/>
            <a:chExt cx="68787" cy="581205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F27D4B9-850C-42F2-9864-3824EF75A6D9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453387" y="6044109"/>
              <a:ext cx="512821" cy="665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43E14D7-8D00-3C63-1C8E-8104ABE44911}"/>
                </a:ext>
              </a:extLst>
            </p:cNvPr>
            <p:cNvSpPr/>
            <p:nvPr/>
          </p:nvSpPr>
          <p:spPr>
            <a:xfrm>
              <a:off x="8672075" y="5722642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434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0DD22B-1062-01FB-EF3C-19980B4E2B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4521" y="3424307"/>
            <a:ext cx="3737141" cy="32693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A21813-6383-1DB2-67E4-9D1E2C741DE3}"/>
              </a:ext>
            </a:extLst>
          </p:cNvPr>
          <p:cNvSpPr/>
          <p:nvPr/>
        </p:nvSpPr>
        <p:spPr>
          <a:xfrm rot="5400000">
            <a:off x="28257" y="2173153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BBF2E3-9CE8-A7B9-B305-D2BF0BEB9CD5}"/>
              </a:ext>
            </a:extLst>
          </p:cNvPr>
          <p:cNvSpPr txBox="1"/>
          <p:nvPr/>
        </p:nvSpPr>
        <p:spPr>
          <a:xfrm>
            <a:off x="279468" y="2624466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9C497F-93F5-51BF-FFE8-5160FD3B5FE9}"/>
              </a:ext>
            </a:extLst>
          </p:cNvPr>
          <p:cNvSpPr txBox="1"/>
          <p:nvPr/>
        </p:nvSpPr>
        <p:spPr>
          <a:xfrm>
            <a:off x="11263800" y="2676741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1.0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43E2CC5-2DF5-0ADD-02E1-4C44312ED7C7}"/>
              </a:ext>
            </a:extLst>
          </p:cNvPr>
          <p:cNvSpPr/>
          <p:nvPr/>
        </p:nvSpPr>
        <p:spPr>
          <a:xfrm rot="5400000">
            <a:off x="11092725" y="2173674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BF7D410-F216-D756-107E-56CB1DCBA151}"/>
              </a:ext>
            </a:extLst>
          </p:cNvPr>
          <p:cNvSpPr/>
          <p:nvPr/>
        </p:nvSpPr>
        <p:spPr>
          <a:xfrm rot="5400000">
            <a:off x="1472981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FA511D3-BB3F-1B42-698C-E336C4A385D4}"/>
              </a:ext>
            </a:extLst>
          </p:cNvPr>
          <p:cNvSpPr/>
          <p:nvPr/>
        </p:nvSpPr>
        <p:spPr>
          <a:xfrm rot="5400000">
            <a:off x="2592334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8675534-58DC-E4D8-6370-5F93DC3F8F68}"/>
              </a:ext>
            </a:extLst>
          </p:cNvPr>
          <p:cNvSpPr/>
          <p:nvPr/>
        </p:nvSpPr>
        <p:spPr>
          <a:xfrm>
            <a:off x="539626" y="2122743"/>
            <a:ext cx="10972800" cy="640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119D40F-4A3C-29CD-AC89-3B027471743E}"/>
              </a:ext>
            </a:extLst>
          </p:cNvPr>
          <p:cNvSpPr/>
          <p:nvPr/>
        </p:nvSpPr>
        <p:spPr>
          <a:xfrm rot="5400000">
            <a:off x="3711687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093A159-2658-D891-CBA6-12D858D6DA94}"/>
              </a:ext>
            </a:extLst>
          </p:cNvPr>
          <p:cNvSpPr/>
          <p:nvPr/>
        </p:nvSpPr>
        <p:spPr>
          <a:xfrm rot="5400000">
            <a:off x="4831040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2A87705-37B6-97D6-C3F6-54DD9154A1FA}"/>
              </a:ext>
            </a:extLst>
          </p:cNvPr>
          <p:cNvSpPr/>
          <p:nvPr/>
        </p:nvSpPr>
        <p:spPr>
          <a:xfrm rot="5400000">
            <a:off x="5950393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44C94D7-FCB8-38DB-37E3-63CB8062DE69}"/>
              </a:ext>
            </a:extLst>
          </p:cNvPr>
          <p:cNvSpPr/>
          <p:nvPr/>
        </p:nvSpPr>
        <p:spPr>
          <a:xfrm rot="5400000">
            <a:off x="7069746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01D80B5-C65B-7F66-DA20-914B61E0F3C9}"/>
              </a:ext>
            </a:extLst>
          </p:cNvPr>
          <p:cNvSpPr/>
          <p:nvPr/>
        </p:nvSpPr>
        <p:spPr>
          <a:xfrm rot="5400000">
            <a:off x="8189099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F8300E2-C099-D4F9-0225-213B1EEA16D7}"/>
              </a:ext>
            </a:extLst>
          </p:cNvPr>
          <p:cNvSpPr/>
          <p:nvPr/>
        </p:nvSpPr>
        <p:spPr>
          <a:xfrm rot="5400000">
            <a:off x="9308452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DCBE5AE-C26B-BD09-7D97-0E83CD0184F0}"/>
              </a:ext>
            </a:extLst>
          </p:cNvPr>
          <p:cNvSpPr/>
          <p:nvPr/>
        </p:nvSpPr>
        <p:spPr>
          <a:xfrm rot="5400000">
            <a:off x="10427805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429925B-DCFF-E96C-CEE5-EFB952E996FB}"/>
              </a:ext>
            </a:extLst>
          </p:cNvPr>
          <p:cNvSpPr txBox="1"/>
          <p:nvPr/>
        </p:nvSpPr>
        <p:spPr>
          <a:xfrm>
            <a:off x="1503336" y="240223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0.1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FAC475-7B7C-2B7B-C706-BF41C4323A25}"/>
              </a:ext>
            </a:extLst>
          </p:cNvPr>
          <p:cNvSpPr txBox="1"/>
          <p:nvPr/>
        </p:nvSpPr>
        <p:spPr>
          <a:xfrm>
            <a:off x="247973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D26CA1C-4080-7EEC-EAF0-341FCDD540FA}"/>
              </a:ext>
            </a:extLst>
          </p:cNvPr>
          <p:cNvSpPr txBox="1"/>
          <p:nvPr/>
        </p:nvSpPr>
        <p:spPr>
          <a:xfrm>
            <a:off x="359948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16E40DA-7526-04ED-7EBC-F334B9C971D0}"/>
              </a:ext>
            </a:extLst>
          </p:cNvPr>
          <p:cNvSpPr txBox="1"/>
          <p:nvPr/>
        </p:nvSpPr>
        <p:spPr>
          <a:xfrm>
            <a:off x="4659852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0.4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27943F8-6A6B-B727-8C2B-22C871E7A068}"/>
              </a:ext>
            </a:extLst>
          </p:cNvPr>
          <p:cNvSpPr txBox="1"/>
          <p:nvPr/>
        </p:nvSpPr>
        <p:spPr>
          <a:xfrm>
            <a:off x="5804053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0.5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A38BF57-107E-5CF9-5D7C-4F2FED17C721}"/>
              </a:ext>
            </a:extLst>
          </p:cNvPr>
          <p:cNvSpPr txBox="1"/>
          <p:nvPr/>
        </p:nvSpPr>
        <p:spPr>
          <a:xfrm>
            <a:off x="6848569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0.6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166ACF0-CD97-944F-A417-8957DF9EECC4}"/>
              </a:ext>
            </a:extLst>
          </p:cNvPr>
          <p:cNvSpPr txBox="1"/>
          <p:nvPr/>
        </p:nvSpPr>
        <p:spPr>
          <a:xfrm>
            <a:off x="7983364" y="2446709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0.7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09A50D7-0292-B13C-0F81-145398CCFB6C}"/>
              </a:ext>
            </a:extLst>
          </p:cNvPr>
          <p:cNvSpPr txBox="1"/>
          <p:nvPr/>
        </p:nvSpPr>
        <p:spPr>
          <a:xfrm>
            <a:off x="9160819" y="2492075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0.8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DB5F897-2BC9-7072-259C-E9B1087CB781}"/>
              </a:ext>
            </a:extLst>
          </p:cNvPr>
          <p:cNvSpPr txBox="1"/>
          <p:nvPr/>
        </p:nvSpPr>
        <p:spPr>
          <a:xfrm>
            <a:off x="10315689" y="252096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0.9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B70756-522B-2222-A9F1-D67E5A16D757}"/>
              </a:ext>
            </a:extLst>
          </p:cNvPr>
          <p:cNvCxnSpPr>
            <a:cxnSpLocks/>
          </p:cNvCxnSpPr>
          <p:nvPr/>
        </p:nvCxnSpPr>
        <p:spPr>
          <a:xfrm>
            <a:off x="1607945" y="836844"/>
            <a:ext cx="1" cy="238129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837CDC-71B1-CE13-E3C1-71EAED6A2F02}"/>
              </a:ext>
            </a:extLst>
          </p:cNvPr>
          <p:cNvSpPr txBox="1"/>
          <p:nvPr/>
        </p:nvSpPr>
        <p:spPr>
          <a:xfrm>
            <a:off x="85141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968CBF-B6C9-5465-1EC7-9D4A7B42BC52}"/>
              </a:ext>
            </a:extLst>
          </p:cNvPr>
          <p:cNvSpPr txBox="1"/>
          <p:nvPr/>
        </p:nvSpPr>
        <p:spPr>
          <a:xfrm>
            <a:off x="203502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5BEACD-2C81-4C14-4C39-7ABFFDCB755D}"/>
              </a:ext>
            </a:extLst>
          </p:cNvPr>
          <p:cNvSpPr txBox="1"/>
          <p:nvPr/>
        </p:nvSpPr>
        <p:spPr>
          <a:xfrm>
            <a:off x="311438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15E35-40F4-A821-6EAB-60D275A1BF62}"/>
              </a:ext>
            </a:extLst>
          </p:cNvPr>
          <p:cNvSpPr txBox="1"/>
          <p:nvPr/>
        </p:nvSpPr>
        <p:spPr>
          <a:xfrm>
            <a:off x="423899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0F6F51-7860-2BBF-9BA9-CC8AC7877E26}"/>
              </a:ext>
            </a:extLst>
          </p:cNvPr>
          <p:cNvSpPr txBox="1"/>
          <p:nvPr/>
        </p:nvSpPr>
        <p:spPr>
          <a:xfrm>
            <a:off x="546149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DEAA07-CC9E-744E-3A19-A046C74F6B03}"/>
              </a:ext>
            </a:extLst>
          </p:cNvPr>
          <p:cNvSpPr txBox="1"/>
          <p:nvPr/>
        </p:nvSpPr>
        <p:spPr>
          <a:xfrm>
            <a:off x="648140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DA9CD3-4645-7482-A0B8-E48606C9EC5C}"/>
              </a:ext>
            </a:extLst>
          </p:cNvPr>
          <p:cNvSpPr txBox="1"/>
          <p:nvPr/>
        </p:nvSpPr>
        <p:spPr>
          <a:xfrm>
            <a:off x="765247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494D87-3FEF-46FE-C2E9-1F70DA2AC7C7}"/>
              </a:ext>
            </a:extLst>
          </p:cNvPr>
          <p:cNvSpPr txBox="1"/>
          <p:nvPr/>
        </p:nvSpPr>
        <p:spPr>
          <a:xfrm>
            <a:off x="8526033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D74E27-5C26-5E7E-5B97-124DF9AFA15F}"/>
              </a:ext>
            </a:extLst>
          </p:cNvPr>
          <p:cNvSpPr txBox="1"/>
          <p:nvPr/>
        </p:nvSpPr>
        <p:spPr>
          <a:xfrm>
            <a:off x="9826185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22CE3E-67D6-7629-6B61-ABF91EA6D46E}"/>
              </a:ext>
            </a:extLst>
          </p:cNvPr>
          <p:cNvSpPr txBox="1"/>
          <p:nvPr/>
        </p:nvSpPr>
        <p:spPr>
          <a:xfrm>
            <a:off x="1074755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B680898B-42FE-7FD2-392E-B0EEC71EC4D2}"/>
              </a:ext>
            </a:extLst>
          </p:cNvPr>
          <p:cNvSpPr/>
          <p:nvPr/>
        </p:nvSpPr>
        <p:spPr>
          <a:xfrm>
            <a:off x="-3597" y="2534705"/>
            <a:ext cx="1531178" cy="557385"/>
          </a:xfrm>
          <a:prstGeom prst="rightArrow">
            <a:avLst/>
          </a:prstGeom>
          <a:solidFill>
            <a:schemeClr val="accent5">
              <a:lumMod val="40000"/>
              <a:lumOff val="60000"/>
              <a:alpha val="8296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30B0B8-68D0-B85D-35F7-61AC0F426ED0}"/>
              </a:ext>
            </a:extLst>
          </p:cNvPr>
          <p:cNvSpPr txBox="1"/>
          <p:nvPr/>
        </p:nvSpPr>
        <p:spPr>
          <a:xfrm>
            <a:off x="79755" y="2633012"/>
            <a:ext cx="1368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Threshold = </a:t>
            </a:r>
            <a:r>
              <a:rPr lang="en-US" altLang="zh-CN" sz="1400"/>
              <a:t>0.1</a:t>
            </a:r>
            <a:endParaRPr 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4081FF-860F-A9A3-827D-FEB0C30DE380}"/>
              </a:ext>
            </a:extLst>
          </p:cNvPr>
          <p:cNvSpPr txBox="1"/>
          <p:nvPr/>
        </p:nvSpPr>
        <p:spPr>
          <a:xfrm>
            <a:off x="4578038" y="3074951"/>
            <a:ext cx="411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Predicted Risk of Cancer (in probability)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58964CFB-E54E-0EF3-6345-59CE4E9CB8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825931"/>
              </p:ext>
            </p:extLst>
          </p:nvPr>
        </p:nvGraphicFramePr>
        <p:xfrm>
          <a:off x="465216" y="4108169"/>
          <a:ext cx="6497315" cy="1018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794">
                  <a:extLst>
                    <a:ext uri="{9D8B030D-6E8A-4147-A177-3AD203B41FA5}">
                      <a16:colId xmlns:a16="http://schemas.microsoft.com/office/drawing/2014/main" val="326117383"/>
                    </a:ext>
                  </a:extLst>
                </a:gridCol>
                <a:gridCol w="421091">
                  <a:extLst>
                    <a:ext uri="{9D8B030D-6E8A-4147-A177-3AD203B41FA5}">
                      <a16:colId xmlns:a16="http://schemas.microsoft.com/office/drawing/2014/main" val="378515966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95057698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66418576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234839655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72555603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45403981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13792225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3744448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070766227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61444999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0199984"/>
                    </a:ext>
                  </a:extLst>
                </a:gridCol>
              </a:tblGrid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Threshold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0.5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0.4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0.3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0.2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0.1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570744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TPR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92720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975146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80E07C22-5873-214C-C4A1-85F17A1D1C1E}"/>
              </a:ext>
            </a:extLst>
          </p:cNvPr>
          <p:cNvSpPr txBox="1"/>
          <p:nvPr/>
        </p:nvSpPr>
        <p:spPr>
          <a:xfrm>
            <a:off x="5958929" y="3747441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TP=5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2DB4BC2-8932-FA40-1314-08ACC379E94A}"/>
              </a:ext>
            </a:extLst>
          </p:cNvPr>
          <p:cNvSpPr txBox="1"/>
          <p:nvPr/>
        </p:nvSpPr>
        <p:spPr>
          <a:xfrm>
            <a:off x="5955609" y="530806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FP=4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0CB788D-B9D5-ED06-B607-A541447E2421}"/>
              </a:ext>
            </a:extLst>
          </p:cNvPr>
          <p:cNvCxnSpPr>
            <a:cxnSpLocks/>
            <a:endCxn id="63" idx="0"/>
          </p:cNvCxnSpPr>
          <p:nvPr/>
        </p:nvCxnSpPr>
        <p:spPr>
          <a:xfrm>
            <a:off x="5565913" y="1645818"/>
            <a:ext cx="635116" cy="36622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20397AD-7765-5E62-08DC-28CFD57A7368}"/>
              </a:ext>
            </a:extLst>
          </p:cNvPr>
          <p:cNvCxnSpPr>
            <a:cxnSpLocks/>
            <a:endCxn id="63" idx="0"/>
          </p:cNvCxnSpPr>
          <p:nvPr/>
        </p:nvCxnSpPr>
        <p:spPr>
          <a:xfrm>
            <a:off x="3369365" y="1645818"/>
            <a:ext cx="2831664" cy="36622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BB894F5-81D4-E4A0-895D-99EC60A08FFF}"/>
              </a:ext>
            </a:extLst>
          </p:cNvPr>
          <p:cNvCxnSpPr>
            <a:cxnSpLocks/>
            <a:endCxn id="63" idx="0"/>
          </p:cNvCxnSpPr>
          <p:nvPr/>
        </p:nvCxnSpPr>
        <p:spPr>
          <a:xfrm>
            <a:off x="2035028" y="1645818"/>
            <a:ext cx="4166001" cy="36622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F36A634-E0E1-C58B-31A3-7CB74B244D05}"/>
              </a:ext>
            </a:extLst>
          </p:cNvPr>
          <p:cNvCxnSpPr>
            <a:cxnSpLocks/>
            <a:stCxn id="130" idx="4"/>
            <a:endCxn id="63" idx="0"/>
          </p:cNvCxnSpPr>
          <p:nvPr/>
        </p:nvCxnSpPr>
        <p:spPr>
          <a:xfrm flipH="1">
            <a:off x="6201029" y="1675008"/>
            <a:ext cx="2703024" cy="363305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Oval Callout 75">
            <a:extLst>
              <a:ext uri="{FF2B5EF4-FFF2-40B4-BE49-F238E27FC236}">
                <a16:creationId xmlns:a16="http://schemas.microsoft.com/office/drawing/2014/main" id="{973FAEB0-1424-3BBE-023F-C5DB9239106B}"/>
              </a:ext>
            </a:extLst>
          </p:cNvPr>
          <p:cNvSpPr/>
          <p:nvPr/>
        </p:nvSpPr>
        <p:spPr>
          <a:xfrm>
            <a:off x="10395852" y="3990625"/>
            <a:ext cx="1051586" cy="582195"/>
          </a:xfrm>
          <a:prstGeom prst="wedgeEllipseCallout">
            <a:avLst>
              <a:gd name="adj1" fmla="val 6653"/>
              <a:gd name="adj2" fmla="val -99602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bg2">
                    <a:lumMod val="25000"/>
                  </a:schemeClr>
                </a:solidFill>
              </a:rPr>
              <a:t>TPR and FPR at 0.1 threshold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9B073C3-1CC7-289E-5BB7-7774D4E0F521}"/>
              </a:ext>
            </a:extLst>
          </p:cNvPr>
          <p:cNvGrpSpPr/>
          <p:nvPr/>
        </p:nvGrpSpPr>
        <p:grpSpPr>
          <a:xfrm>
            <a:off x="7149000" y="4422805"/>
            <a:ext cx="834365" cy="423515"/>
            <a:chOff x="7149000" y="4422805"/>
            <a:chExt cx="834365" cy="423515"/>
          </a:xfrm>
        </p:grpSpPr>
        <p:sp>
          <p:nvSpPr>
            <p:cNvPr id="81" name="Right Arrow 80">
              <a:extLst>
                <a:ext uri="{FF2B5EF4-FFF2-40B4-BE49-F238E27FC236}">
                  <a16:creationId xmlns:a16="http://schemas.microsoft.com/office/drawing/2014/main" id="{DD08BC93-BC40-A3A8-FDC5-C7109C1ED821}"/>
                </a:ext>
              </a:extLst>
            </p:cNvPr>
            <p:cNvSpPr/>
            <p:nvPr/>
          </p:nvSpPr>
          <p:spPr>
            <a:xfrm>
              <a:off x="7187361" y="4422805"/>
              <a:ext cx="796004" cy="423515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B228C21-C6D9-F296-569D-C1B80A750074}"/>
                </a:ext>
              </a:extLst>
            </p:cNvPr>
            <p:cNvSpPr txBox="1"/>
            <p:nvPr/>
          </p:nvSpPr>
          <p:spPr>
            <a:xfrm>
              <a:off x="7149000" y="4486848"/>
              <a:ext cx="79541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ROC Curve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F96446F-EACE-061F-B965-3B0632CAD2C6}"/>
              </a:ext>
            </a:extLst>
          </p:cNvPr>
          <p:cNvGrpSpPr/>
          <p:nvPr/>
        </p:nvGrpSpPr>
        <p:grpSpPr>
          <a:xfrm>
            <a:off x="10660828" y="914298"/>
            <a:ext cx="731520" cy="731520"/>
            <a:chOff x="6100442" y="1831430"/>
            <a:chExt cx="731520" cy="731520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1BB68684-0D30-014C-974D-B9F989BA0B77}"/>
                </a:ext>
              </a:extLst>
            </p:cNvPr>
            <p:cNvSpPr/>
            <p:nvPr/>
          </p:nvSpPr>
          <p:spPr>
            <a:xfrm>
              <a:off x="6100442" y="1831430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21ADF7E-2877-C424-4670-0DEF1CF0810E}"/>
                </a:ext>
              </a:extLst>
            </p:cNvPr>
            <p:cNvSpPr txBox="1"/>
            <p:nvPr/>
          </p:nvSpPr>
          <p:spPr>
            <a:xfrm>
              <a:off x="6131014" y="2053031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Cancer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4FE4587-C4D7-1B5F-2BC8-6D5F5F740007}"/>
              </a:ext>
            </a:extLst>
          </p:cNvPr>
          <p:cNvGrpSpPr/>
          <p:nvPr/>
        </p:nvGrpSpPr>
        <p:grpSpPr>
          <a:xfrm>
            <a:off x="644475" y="914298"/>
            <a:ext cx="898003" cy="731520"/>
            <a:chOff x="1190943" y="2895908"/>
            <a:chExt cx="898003" cy="73152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396FCED3-423D-3512-707E-0617B5C19C70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922A6A0-41F4-19E7-A123-95F36FF58C49}"/>
                </a:ext>
              </a:extLst>
            </p:cNvPr>
            <p:cNvSpPr txBox="1"/>
            <p:nvPr/>
          </p:nvSpPr>
          <p:spPr>
            <a:xfrm>
              <a:off x="1190943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72F3257-F915-9161-2A48-40372D0FD5DE}"/>
              </a:ext>
            </a:extLst>
          </p:cNvPr>
          <p:cNvGrpSpPr/>
          <p:nvPr/>
        </p:nvGrpSpPr>
        <p:grpSpPr>
          <a:xfrm>
            <a:off x="4119156" y="929665"/>
            <a:ext cx="731520" cy="731520"/>
            <a:chOff x="6100442" y="1831430"/>
            <a:chExt cx="731520" cy="731520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9697387-F869-25B3-388F-4B8D23E37484}"/>
                </a:ext>
              </a:extLst>
            </p:cNvPr>
            <p:cNvSpPr/>
            <p:nvPr/>
          </p:nvSpPr>
          <p:spPr>
            <a:xfrm>
              <a:off x="6100442" y="1831430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5800E27-9329-2743-27B3-9F3A536015DA}"/>
                </a:ext>
              </a:extLst>
            </p:cNvPr>
            <p:cNvSpPr txBox="1"/>
            <p:nvPr/>
          </p:nvSpPr>
          <p:spPr>
            <a:xfrm>
              <a:off x="6131014" y="2053031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Cancer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D9A1D81-DFD2-C0C2-4157-5B31A4642745}"/>
              </a:ext>
            </a:extLst>
          </p:cNvPr>
          <p:cNvGrpSpPr/>
          <p:nvPr/>
        </p:nvGrpSpPr>
        <p:grpSpPr>
          <a:xfrm>
            <a:off x="9640394" y="914298"/>
            <a:ext cx="731520" cy="731520"/>
            <a:chOff x="6362251" y="1858301"/>
            <a:chExt cx="731520" cy="731520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50619CBB-B92D-61B1-AD76-3474E684EF9C}"/>
                </a:ext>
              </a:extLst>
            </p:cNvPr>
            <p:cNvSpPr/>
            <p:nvPr/>
          </p:nvSpPr>
          <p:spPr>
            <a:xfrm>
              <a:off x="6362251" y="1858301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079C89F-1EAD-FD51-E16E-2CCABC993CFC}"/>
                </a:ext>
              </a:extLst>
            </p:cNvPr>
            <p:cNvSpPr txBox="1"/>
            <p:nvPr/>
          </p:nvSpPr>
          <p:spPr>
            <a:xfrm>
              <a:off x="6362251" y="2114276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Cancer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7F34511-E4A0-E15E-2C29-89887E58C6AF}"/>
              </a:ext>
            </a:extLst>
          </p:cNvPr>
          <p:cNvGrpSpPr/>
          <p:nvPr/>
        </p:nvGrpSpPr>
        <p:grpSpPr>
          <a:xfrm>
            <a:off x="7516134" y="942814"/>
            <a:ext cx="731520" cy="731520"/>
            <a:chOff x="6100442" y="1831430"/>
            <a:chExt cx="731520" cy="731520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01E04F85-F808-F164-125D-2989F05614DD}"/>
                </a:ext>
              </a:extLst>
            </p:cNvPr>
            <p:cNvSpPr/>
            <p:nvPr/>
          </p:nvSpPr>
          <p:spPr>
            <a:xfrm>
              <a:off x="6100442" y="1831430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A5DCADF-0EB8-4C85-CA01-9D3C17C3AFD3}"/>
                </a:ext>
              </a:extLst>
            </p:cNvPr>
            <p:cNvSpPr txBox="1"/>
            <p:nvPr/>
          </p:nvSpPr>
          <p:spPr>
            <a:xfrm>
              <a:off x="6131014" y="2053031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Cancer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6598677-922E-BE2C-713D-7E5E222C3B3B}"/>
              </a:ext>
            </a:extLst>
          </p:cNvPr>
          <p:cNvGrpSpPr/>
          <p:nvPr/>
        </p:nvGrpSpPr>
        <p:grpSpPr>
          <a:xfrm>
            <a:off x="6323062" y="929665"/>
            <a:ext cx="731520" cy="731520"/>
            <a:chOff x="6100442" y="1831430"/>
            <a:chExt cx="731520" cy="731520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B1A2DF4A-8F48-2F83-20E5-2078D8B0FEF8}"/>
                </a:ext>
              </a:extLst>
            </p:cNvPr>
            <p:cNvSpPr/>
            <p:nvPr/>
          </p:nvSpPr>
          <p:spPr>
            <a:xfrm>
              <a:off x="6100442" y="1831430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B80E17EB-CEF0-F202-57DB-B6A4969FEACD}"/>
                </a:ext>
              </a:extLst>
            </p:cNvPr>
            <p:cNvSpPr txBox="1"/>
            <p:nvPr/>
          </p:nvSpPr>
          <p:spPr>
            <a:xfrm>
              <a:off x="6131014" y="2053031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Cancer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B1FB6EAD-7914-A987-4BB8-58D7CA1FA0DC}"/>
              </a:ext>
            </a:extLst>
          </p:cNvPr>
          <p:cNvGrpSpPr/>
          <p:nvPr/>
        </p:nvGrpSpPr>
        <p:grpSpPr>
          <a:xfrm>
            <a:off x="1643188" y="914298"/>
            <a:ext cx="898003" cy="731520"/>
            <a:chOff x="1190943" y="2895908"/>
            <a:chExt cx="898003" cy="731520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36515F0-2856-746D-E205-B0A1E2209183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1A8F7D5-76E4-55BC-F5DE-E7E9EB20FD0A}"/>
                </a:ext>
              </a:extLst>
            </p:cNvPr>
            <p:cNvSpPr txBox="1"/>
            <p:nvPr/>
          </p:nvSpPr>
          <p:spPr>
            <a:xfrm>
              <a:off x="1190943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362A040-17AB-3057-F17B-68A0572E48B0}"/>
              </a:ext>
            </a:extLst>
          </p:cNvPr>
          <p:cNvGrpSpPr/>
          <p:nvPr/>
        </p:nvGrpSpPr>
        <p:grpSpPr>
          <a:xfrm>
            <a:off x="2940827" y="914298"/>
            <a:ext cx="898003" cy="731520"/>
            <a:chOff x="1221939" y="2895908"/>
            <a:chExt cx="898003" cy="731520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595AC14A-BCDC-3383-ADE2-106D198F832B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2334F17C-37E6-F48B-65F0-A6540A651284}"/>
                </a:ext>
              </a:extLst>
            </p:cNvPr>
            <p:cNvSpPr txBox="1"/>
            <p:nvPr/>
          </p:nvSpPr>
          <p:spPr>
            <a:xfrm>
              <a:off x="1221939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FB1CC32-3300-E712-7A6D-A5BB7292BCD1}"/>
              </a:ext>
            </a:extLst>
          </p:cNvPr>
          <p:cNvGrpSpPr/>
          <p:nvPr/>
        </p:nvGrpSpPr>
        <p:grpSpPr>
          <a:xfrm>
            <a:off x="8455051" y="943488"/>
            <a:ext cx="898003" cy="731520"/>
            <a:chOff x="1190943" y="2895908"/>
            <a:chExt cx="898003" cy="731520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B436E526-A20D-2C9C-9113-7C3172FA3B3E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F445294-04BC-6E23-6B16-87CA78BBD894}"/>
                </a:ext>
              </a:extLst>
            </p:cNvPr>
            <p:cNvSpPr txBox="1"/>
            <p:nvPr/>
          </p:nvSpPr>
          <p:spPr>
            <a:xfrm>
              <a:off x="1190943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6BFF5DB-ECF0-A29B-D5D3-0B723E5F3AFE}"/>
              </a:ext>
            </a:extLst>
          </p:cNvPr>
          <p:cNvGrpSpPr/>
          <p:nvPr/>
        </p:nvGrpSpPr>
        <p:grpSpPr>
          <a:xfrm>
            <a:off x="5190685" y="914298"/>
            <a:ext cx="898003" cy="731520"/>
            <a:chOff x="1190943" y="2895908"/>
            <a:chExt cx="898003" cy="731520"/>
          </a:xfrm>
        </p:grpSpPr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6AF2430F-0005-8C65-4FFA-59E7897B529A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991BD509-9AC3-A916-395D-90F087DB3943}"/>
                </a:ext>
              </a:extLst>
            </p:cNvPr>
            <p:cNvSpPr txBox="1"/>
            <p:nvPr/>
          </p:nvSpPr>
          <p:spPr>
            <a:xfrm>
              <a:off x="1190943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sp>
        <p:nvSpPr>
          <p:cNvPr id="136" name="Rounded Rectangle 135">
            <a:extLst>
              <a:ext uri="{FF2B5EF4-FFF2-40B4-BE49-F238E27FC236}">
                <a16:creationId xmlns:a16="http://schemas.microsoft.com/office/drawing/2014/main" id="{8D763494-3530-2D4E-9D68-D0B15B7A0AA1}"/>
              </a:ext>
            </a:extLst>
          </p:cNvPr>
          <p:cNvSpPr/>
          <p:nvPr/>
        </p:nvSpPr>
        <p:spPr>
          <a:xfrm>
            <a:off x="1712555" y="838200"/>
            <a:ext cx="9778063" cy="897993"/>
          </a:xfrm>
          <a:prstGeom prst="roundRect">
            <a:avLst/>
          </a:prstGeom>
          <a:solidFill>
            <a:schemeClr val="accent2">
              <a:lumMod val="60000"/>
              <a:lumOff val="40000"/>
              <a:alpha val="6032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2FA93B-D339-B43B-5419-9AB53971CBAA}"/>
              </a:ext>
            </a:extLst>
          </p:cNvPr>
          <p:cNvGrpSpPr/>
          <p:nvPr/>
        </p:nvGrpSpPr>
        <p:grpSpPr>
          <a:xfrm>
            <a:off x="8672075" y="5722642"/>
            <a:ext cx="68787" cy="558731"/>
            <a:chOff x="8672075" y="5722642"/>
            <a:chExt cx="68787" cy="55873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DA3E695-E6D4-BB0C-1A44-A8B012265842}"/>
                </a:ext>
              </a:extLst>
            </p:cNvPr>
            <p:cNvCxnSpPr/>
            <p:nvPr/>
          </p:nvCxnSpPr>
          <p:spPr>
            <a:xfrm>
              <a:off x="8703729" y="5756834"/>
              <a:ext cx="0" cy="5245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7F8586C-D8F6-FD73-1D32-6A713C1FFFE9}"/>
                </a:ext>
              </a:extLst>
            </p:cNvPr>
            <p:cNvSpPr/>
            <p:nvPr/>
          </p:nvSpPr>
          <p:spPr>
            <a:xfrm>
              <a:off x="8672075" y="5722642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F2ECDBB-3D52-1021-BAC0-49248F1E2A07}"/>
              </a:ext>
            </a:extLst>
          </p:cNvPr>
          <p:cNvGrpSpPr/>
          <p:nvPr/>
        </p:nvGrpSpPr>
        <p:grpSpPr>
          <a:xfrm>
            <a:off x="8665725" y="5210465"/>
            <a:ext cx="68787" cy="512177"/>
            <a:chOff x="8672075" y="5722642"/>
            <a:chExt cx="68787" cy="51217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B6BE70F-BB0C-3E43-9985-CFDC86FE9A12}"/>
                </a:ext>
              </a:extLst>
            </p:cNvPr>
            <p:cNvCxnSpPr>
              <a:cxnSpLocks/>
            </p:cNvCxnSpPr>
            <p:nvPr/>
          </p:nvCxnSpPr>
          <p:spPr>
            <a:xfrm>
              <a:off x="8706468" y="5791026"/>
              <a:ext cx="0" cy="44379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5EF3138-14FE-8093-D150-4BBC9CC4ABC5}"/>
                </a:ext>
              </a:extLst>
            </p:cNvPr>
            <p:cNvSpPr/>
            <p:nvPr/>
          </p:nvSpPr>
          <p:spPr>
            <a:xfrm>
              <a:off x="8672075" y="5722642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38066DC-4600-1C7F-DCD2-826CABC610E2}"/>
              </a:ext>
            </a:extLst>
          </p:cNvPr>
          <p:cNvGrpSpPr/>
          <p:nvPr/>
        </p:nvGrpSpPr>
        <p:grpSpPr>
          <a:xfrm>
            <a:off x="9244602" y="4657240"/>
            <a:ext cx="68787" cy="553225"/>
            <a:chOff x="8647961" y="5688691"/>
            <a:chExt cx="68787" cy="553225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D724523-CB61-C6DC-7359-FFA8ED5E7DBF}"/>
                </a:ext>
              </a:extLst>
            </p:cNvPr>
            <p:cNvCxnSpPr>
              <a:cxnSpLocks/>
              <a:stCxn id="28" idx="4"/>
            </p:cNvCxnSpPr>
            <p:nvPr/>
          </p:nvCxnSpPr>
          <p:spPr>
            <a:xfrm>
              <a:off x="8682355" y="5757075"/>
              <a:ext cx="2795" cy="48484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1306454-378A-0DA6-A324-B7C8A2225055}"/>
                </a:ext>
              </a:extLst>
            </p:cNvPr>
            <p:cNvSpPr/>
            <p:nvPr/>
          </p:nvSpPr>
          <p:spPr>
            <a:xfrm>
              <a:off x="8647961" y="5688691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E1FE695-FC18-5C89-28F3-869D18FBA9DE}"/>
              </a:ext>
            </a:extLst>
          </p:cNvPr>
          <p:cNvGrpSpPr/>
          <p:nvPr/>
        </p:nvGrpSpPr>
        <p:grpSpPr>
          <a:xfrm rot="5400000">
            <a:off x="8990721" y="4947399"/>
            <a:ext cx="68787" cy="581205"/>
            <a:chOff x="8672075" y="5722642"/>
            <a:chExt cx="68787" cy="581205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F9E59A4-EE8B-B750-9FD8-1102C0834F0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453387" y="6044109"/>
              <a:ext cx="512821" cy="665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E81EEEB-BD12-CA57-5F2F-5561002C2A24}"/>
                </a:ext>
              </a:extLst>
            </p:cNvPr>
            <p:cNvSpPr/>
            <p:nvPr/>
          </p:nvSpPr>
          <p:spPr>
            <a:xfrm>
              <a:off x="8672075" y="5722642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83BD000-8723-827D-2C29-8C19B9166FE7}"/>
              </a:ext>
            </a:extLst>
          </p:cNvPr>
          <p:cNvGrpSpPr/>
          <p:nvPr/>
        </p:nvGrpSpPr>
        <p:grpSpPr>
          <a:xfrm>
            <a:off x="9244601" y="4123290"/>
            <a:ext cx="68787" cy="553225"/>
            <a:chOff x="8647961" y="5688691"/>
            <a:chExt cx="68787" cy="553225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81C0A2E-B903-FC7E-FB6C-A9F911F0E23C}"/>
                </a:ext>
              </a:extLst>
            </p:cNvPr>
            <p:cNvCxnSpPr>
              <a:cxnSpLocks/>
              <a:stCxn id="38" idx="4"/>
            </p:cNvCxnSpPr>
            <p:nvPr/>
          </p:nvCxnSpPr>
          <p:spPr>
            <a:xfrm>
              <a:off x="8682355" y="5757075"/>
              <a:ext cx="2795" cy="48484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F6E3BA7-6456-EC35-261A-6F4E3E5F574E}"/>
                </a:ext>
              </a:extLst>
            </p:cNvPr>
            <p:cNvSpPr/>
            <p:nvPr/>
          </p:nvSpPr>
          <p:spPr>
            <a:xfrm>
              <a:off x="8647961" y="5688691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7EDD84D-C546-84C7-DF7A-B513F060AC92}"/>
              </a:ext>
            </a:extLst>
          </p:cNvPr>
          <p:cNvGrpSpPr/>
          <p:nvPr/>
        </p:nvGrpSpPr>
        <p:grpSpPr>
          <a:xfrm rot="5400000">
            <a:off x="9568050" y="3879837"/>
            <a:ext cx="68787" cy="573452"/>
            <a:chOff x="8635268" y="5656941"/>
            <a:chExt cx="68787" cy="573452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640F317-1BAC-B7EC-65F0-A301E55C441B}"/>
                </a:ext>
              </a:extLst>
            </p:cNvPr>
            <p:cNvCxnSpPr>
              <a:cxnSpLocks/>
              <a:stCxn id="41" idx="4"/>
            </p:cNvCxnSpPr>
            <p:nvPr/>
          </p:nvCxnSpPr>
          <p:spPr>
            <a:xfrm rot="16200000" flipH="1">
              <a:off x="8417129" y="5977858"/>
              <a:ext cx="505068" cy="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9BFD5E4-E292-0ADD-35A9-B148B4A2EBE4}"/>
                </a:ext>
              </a:extLst>
            </p:cNvPr>
            <p:cNvSpPr/>
            <p:nvPr/>
          </p:nvSpPr>
          <p:spPr>
            <a:xfrm>
              <a:off x="8635268" y="5656941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800B908-23E9-E75B-C11E-F1B4AF457A1E}"/>
              </a:ext>
            </a:extLst>
          </p:cNvPr>
          <p:cNvGrpSpPr/>
          <p:nvPr/>
        </p:nvGrpSpPr>
        <p:grpSpPr>
          <a:xfrm>
            <a:off x="9833224" y="3615932"/>
            <a:ext cx="68787" cy="553225"/>
            <a:chOff x="8647961" y="5688691"/>
            <a:chExt cx="68787" cy="553225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6A38D25-92F9-5014-E815-724BA2BC4C7B}"/>
                </a:ext>
              </a:extLst>
            </p:cNvPr>
            <p:cNvCxnSpPr>
              <a:cxnSpLocks/>
              <a:stCxn id="44" idx="4"/>
            </p:cNvCxnSpPr>
            <p:nvPr/>
          </p:nvCxnSpPr>
          <p:spPr>
            <a:xfrm>
              <a:off x="8682355" y="5757075"/>
              <a:ext cx="2795" cy="48484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D91BD13-9749-1071-0BFC-657E9E54ADE3}"/>
                </a:ext>
              </a:extLst>
            </p:cNvPr>
            <p:cNvSpPr/>
            <p:nvPr/>
          </p:nvSpPr>
          <p:spPr>
            <a:xfrm>
              <a:off x="8647961" y="5688691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CCD5A76-5429-18AB-5B50-CA6AB75898DD}"/>
              </a:ext>
            </a:extLst>
          </p:cNvPr>
          <p:cNvGrpSpPr/>
          <p:nvPr/>
        </p:nvGrpSpPr>
        <p:grpSpPr>
          <a:xfrm rot="5400000">
            <a:off x="10139963" y="3341953"/>
            <a:ext cx="68787" cy="581205"/>
            <a:chOff x="8672075" y="5722642"/>
            <a:chExt cx="68787" cy="581205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0DDC0E5-4623-7F0E-9367-AC88916DB8F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453387" y="6044109"/>
              <a:ext cx="512821" cy="665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C872A59-5719-1CF7-F571-B8B12BA5831F}"/>
                </a:ext>
              </a:extLst>
            </p:cNvPr>
            <p:cNvSpPr/>
            <p:nvPr/>
          </p:nvSpPr>
          <p:spPr>
            <a:xfrm>
              <a:off x="8672075" y="5722642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81CD07B-2E11-4589-D374-E2DFEB8D5F43}"/>
              </a:ext>
            </a:extLst>
          </p:cNvPr>
          <p:cNvGrpSpPr/>
          <p:nvPr/>
        </p:nvGrpSpPr>
        <p:grpSpPr>
          <a:xfrm rot="5400000">
            <a:off x="10713106" y="3331010"/>
            <a:ext cx="68787" cy="581205"/>
            <a:chOff x="8672075" y="5722642"/>
            <a:chExt cx="68787" cy="581205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3A03F43-8131-5849-17A2-84C22FBD766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453387" y="6044109"/>
              <a:ext cx="512821" cy="665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76CE56D-0337-544E-2EEA-FA29A698002E}"/>
                </a:ext>
              </a:extLst>
            </p:cNvPr>
            <p:cNvSpPr/>
            <p:nvPr/>
          </p:nvSpPr>
          <p:spPr>
            <a:xfrm>
              <a:off x="8672075" y="5722642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2821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0F46C8-E9AA-ED77-DD8A-80E922F6994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4521" y="3424307"/>
            <a:ext cx="3737141" cy="32693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A21813-6383-1DB2-67E4-9D1E2C741DE3}"/>
              </a:ext>
            </a:extLst>
          </p:cNvPr>
          <p:cNvSpPr/>
          <p:nvPr/>
        </p:nvSpPr>
        <p:spPr>
          <a:xfrm rot="5400000">
            <a:off x="28257" y="2173153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BBF2E3-9CE8-A7B9-B305-D2BF0BEB9CD5}"/>
              </a:ext>
            </a:extLst>
          </p:cNvPr>
          <p:cNvSpPr txBox="1"/>
          <p:nvPr/>
        </p:nvSpPr>
        <p:spPr>
          <a:xfrm>
            <a:off x="279468" y="2624466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9C497F-93F5-51BF-FFE8-5160FD3B5FE9}"/>
              </a:ext>
            </a:extLst>
          </p:cNvPr>
          <p:cNvSpPr txBox="1"/>
          <p:nvPr/>
        </p:nvSpPr>
        <p:spPr>
          <a:xfrm>
            <a:off x="11263800" y="2676741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1.0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43E2CC5-2DF5-0ADD-02E1-4C44312ED7C7}"/>
              </a:ext>
            </a:extLst>
          </p:cNvPr>
          <p:cNvSpPr/>
          <p:nvPr/>
        </p:nvSpPr>
        <p:spPr>
          <a:xfrm rot="5400000">
            <a:off x="11092725" y="2173674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BF7D410-F216-D756-107E-56CB1DCBA151}"/>
              </a:ext>
            </a:extLst>
          </p:cNvPr>
          <p:cNvSpPr/>
          <p:nvPr/>
        </p:nvSpPr>
        <p:spPr>
          <a:xfrm rot="5400000">
            <a:off x="1472981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FA511D3-BB3F-1B42-698C-E336C4A385D4}"/>
              </a:ext>
            </a:extLst>
          </p:cNvPr>
          <p:cNvSpPr/>
          <p:nvPr/>
        </p:nvSpPr>
        <p:spPr>
          <a:xfrm rot="5400000">
            <a:off x="2592334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8675534-58DC-E4D8-6370-5F93DC3F8F68}"/>
              </a:ext>
            </a:extLst>
          </p:cNvPr>
          <p:cNvSpPr/>
          <p:nvPr/>
        </p:nvSpPr>
        <p:spPr>
          <a:xfrm>
            <a:off x="539626" y="2122743"/>
            <a:ext cx="10972800" cy="640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119D40F-4A3C-29CD-AC89-3B027471743E}"/>
              </a:ext>
            </a:extLst>
          </p:cNvPr>
          <p:cNvSpPr/>
          <p:nvPr/>
        </p:nvSpPr>
        <p:spPr>
          <a:xfrm rot="5400000">
            <a:off x="3711687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093A159-2658-D891-CBA6-12D858D6DA94}"/>
              </a:ext>
            </a:extLst>
          </p:cNvPr>
          <p:cNvSpPr/>
          <p:nvPr/>
        </p:nvSpPr>
        <p:spPr>
          <a:xfrm rot="5400000">
            <a:off x="4831040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2A87705-37B6-97D6-C3F6-54DD9154A1FA}"/>
              </a:ext>
            </a:extLst>
          </p:cNvPr>
          <p:cNvSpPr/>
          <p:nvPr/>
        </p:nvSpPr>
        <p:spPr>
          <a:xfrm rot="5400000">
            <a:off x="5950393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44C94D7-FCB8-38DB-37E3-63CB8062DE69}"/>
              </a:ext>
            </a:extLst>
          </p:cNvPr>
          <p:cNvSpPr/>
          <p:nvPr/>
        </p:nvSpPr>
        <p:spPr>
          <a:xfrm rot="5400000">
            <a:off x="7069746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01D80B5-C65B-7F66-DA20-914B61E0F3C9}"/>
              </a:ext>
            </a:extLst>
          </p:cNvPr>
          <p:cNvSpPr/>
          <p:nvPr/>
        </p:nvSpPr>
        <p:spPr>
          <a:xfrm rot="5400000">
            <a:off x="8189099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F8300E2-C099-D4F9-0225-213B1EEA16D7}"/>
              </a:ext>
            </a:extLst>
          </p:cNvPr>
          <p:cNvSpPr/>
          <p:nvPr/>
        </p:nvSpPr>
        <p:spPr>
          <a:xfrm rot="5400000">
            <a:off x="9308452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DCBE5AE-C26B-BD09-7D97-0E83CD0184F0}"/>
              </a:ext>
            </a:extLst>
          </p:cNvPr>
          <p:cNvSpPr/>
          <p:nvPr/>
        </p:nvSpPr>
        <p:spPr>
          <a:xfrm rot="5400000">
            <a:off x="10427805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429925B-DCFF-E96C-CEE5-EFB952E996FB}"/>
              </a:ext>
            </a:extLst>
          </p:cNvPr>
          <p:cNvSpPr txBox="1"/>
          <p:nvPr/>
        </p:nvSpPr>
        <p:spPr>
          <a:xfrm>
            <a:off x="1503336" y="240223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0.1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FAC475-7B7C-2B7B-C706-BF41C4323A25}"/>
              </a:ext>
            </a:extLst>
          </p:cNvPr>
          <p:cNvSpPr txBox="1"/>
          <p:nvPr/>
        </p:nvSpPr>
        <p:spPr>
          <a:xfrm>
            <a:off x="247973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D26CA1C-4080-7EEC-EAF0-341FCDD540FA}"/>
              </a:ext>
            </a:extLst>
          </p:cNvPr>
          <p:cNvSpPr txBox="1"/>
          <p:nvPr/>
        </p:nvSpPr>
        <p:spPr>
          <a:xfrm>
            <a:off x="359948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16E40DA-7526-04ED-7EBC-F334B9C971D0}"/>
              </a:ext>
            </a:extLst>
          </p:cNvPr>
          <p:cNvSpPr txBox="1"/>
          <p:nvPr/>
        </p:nvSpPr>
        <p:spPr>
          <a:xfrm>
            <a:off x="4659852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0.4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27943F8-6A6B-B727-8C2B-22C871E7A068}"/>
              </a:ext>
            </a:extLst>
          </p:cNvPr>
          <p:cNvSpPr txBox="1"/>
          <p:nvPr/>
        </p:nvSpPr>
        <p:spPr>
          <a:xfrm>
            <a:off x="5804053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0.5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A38BF57-107E-5CF9-5D7C-4F2FED17C721}"/>
              </a:ext>
            </a:extLst>
          </p:cNvPr>
          <p:cNvSpPr txBox="1"/>
          <p:nvPr/>
        </p:nvSpPr>
        <p:spPr>
          <a:xfrm>
            <a:off x="6848569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0.6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166ACF0-CD97-944F-A417-8957DF9EECC4}"/>
              </a:ext>
            </a:extLst>
          </p:cNvPr>
          <p:cNvSpPr txBox="1"/>
          <p:nvPr/>
        </p:nvSpPr>
        <p:spPr>
          <a:xfrm>
            <a:off x="7983364" y="2446709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0.7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09A50D7-0292-B13C-0F81-145398CCFB6C}"/>
              </a:ext>
            </a:extLst>
          </p:cNvPr>
          <p:cNvSpPr txBox="1"/>
          <p:nvPr/>
        </p:nvSpPr>
        <p:spPr>
          <a:xfrm>
            <a:off x="9160819" y="2492075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0.8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DB5F897-2BC9-7072-259C-E9B1087CB781}"/>
              </a:ext>
            </a:extLst>
          </p:cNvPr>
          <p:cNvSpPr txBox="1"/>
          <p:nvPr/>
        </p:nvSpPr>
        <p:spPr>
          <a:xfrm>
            <a:off x="10315689" y="252096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0.9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B70756-522B-2222-A9F1-D67E5A16D757}"/>
              </a:ext>
            </a:extLst>
          </p:cNvPr>
          <p:cNvCxnSpPr>
            <a:cxnSpLocks/>
          </p:cNvCxnSpPr>
          <p:nvPr/>
        </p:nvCxnSpPr>
        <p:spPr>
          <a:xfrm>
            <a:off x="478481" y="890511"/>
            <a:ext cx="1" cy="238129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837CDC-71B1-CE13-E3C1-71EAED6A2F02}"/>
              </a:ext>
            </a:extLst>
          </p:cNvPr>
          <p:cNvSpPr txBox="1"/>
          <p:nvPr/>
        </p:nvSpPr>
        <p:spPr>
          <a:xfrm>
            <a:off x="85141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968CBF-B6C9-5465-1EC7-9D4A7B42BC52}"/>
              </a:ext>
            </a:extLst>
          </p:cNvPr>
          <p:cNvSpPr txBox="1"/>
          <p:nvPr/>
        </p:nvSpPr>
        <p:spPr>
          <a:xfrm>
            <a:off x="203502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5BEACD-2C81-4C14-4C39-7ABFFDCB755D}"/>
              </a:ext>
            </a:extLst>
          </p:cNvPr>
          <p:cNvSpPr txBox="1"/>
          <p:nvPr/>
        </p:nvSpPr>
        <p:spPr>
          <a:xfrm>
            <a:off x="311438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15E35-40F4-A821-6EAB-60D275A1BF62}"/>
              </a:ext>
            </a:extLst>
          </p:cNvPr>
          <p:cNvSpPr txBox="1"/>
          <p:nvPr/>
        </p:nvSpPr>
        <p:spPr>
          <a:xfrm>
            <a:off x="423899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0F6F51-7860-2BBF-9BA9-CC8AC7877E26}"/>
              </a:ext>
            </a:extLst>
          </p:cNvPr>
          <p:cNvSpPr txBox="1"/>
          <p:nvPr/>
        </p:nvSpPr>
        <p:spPr>
          <a:xfrm>
            <a:off x="546149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DEAA07-CC9E-744E-3A19-A046C74F6B03}"/>
              </a:ext>
            </a:extLst>
          </p:cNvPr>
          <p:cNvSpPr txBox="1"/>
          <p:nvPr/>
        </p:nvSpPr>
        <p:spPr>
          <a:xfrm>
            <a:off x="648140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DA9CD3-4645-7482-A0B8-E48606C9EC5C}"/>
              </a:ext>
            </a:extLst>
          </p:cNvPr>
          <p:cNvSpPr txBox="1"/>
          <p:nvPr/>
        </p:nvSpPr>
        <p:spPr>
          <a:xfrm>
            <a:off x="765247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494D87-3FEF-46FE-C2E9-1F70DA2AC7C7}"/>
              </a:ext>
            </a:extLst>
          </p:cNvPr>
          <p:cNvSpPr txBox="1"/>
          <p:nvPr/>
        </p:nvSpPr>
        <p:spPr>
          <a:xfrm>
            <a:off x="8526033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D74E27-5C26-5E7E-5B97-124DF9AFA15F}"/>
              </a:ext>
            </a:extLst>
          </p:cNvPr>
          <p:cNvSpPr txBox="1"/>
          <p:nvPr/>
        </p:nvSpPr>
        <p:spPr>
          <a:xfrm>
            <a:off x="9826185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22CE3E-67D6-7629-6B61-ABF91EA6D46E}"/>
              </a:ext>
            </a:extLst>
          </p:cNvPr>
          <p:cNvSpPr txBox="1"/>
          <p:nvPr/>
        </p:nvSpPr>
        <p:spPr>
          <a:xfrm>
            <a:off x="1074755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B680898B-42FE-7FD2-392E-B0EEC71EC4D2}"/>
              </a:ext>
            </a:extLst>
          </p:cNvPr>
          <p:cNvSpPr/>
          <p:nvPr/>
        </p:nvSpPr>
        <p:spPr>
          <a:xfrm>
            <a:off x="-3597" y="3059138"/>
            <a:ext cx="1531178" cy="557385"/>
          </a:xfrm>
          <a:prstGeom prst="rightArrow">
            <a:avLst/>
          </a:prstGeom>
          <a:solidFill>
            <a:schemeClr val="accent5">
              <a:lumMod val="40000"/>
              <a:lumOff val="60000"/>
              <a:alpha val="8296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30B0B8-68D0-B85D-35F7-61AC0F426ED0}"/>
              </a:ext>
            </a:extLst>
          </p:cNvPr>
          <p:cNvSpPr txBox="1"/>
          <p:nvPr/>
        </p:nvSpPr>
        <p:spPr>
          <a:xfrm>
            <a:off x="79755" y="3157445"/>
            <a:ext cx="1220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Threshold = </a:t>
            </a:r>
            <a:r>
              <a:rPr lang="en-US" altLang="zh-CN" sz="1400"/>
              <a:t>0</a:t>
            </a:r>
            <a:endParaRPr 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78256E-BA36-3575-9669-CD0DDF5923F1}"/>
              </a:ext>
            </a:extLst>
          </p:cNvPr>
          <p:cNvSpPr txBox="1"/>
          <p:nvPr/>
        </p:nvSpPr>
        <p:spPr>
          <a:xfrm>
            <a:off x="4578038" y="3074951"/>
            <a:ext cx="411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Predicted Risk of Cancer (in probability)</a:t>
            </a:r>
          </a:p>
        </p:txBody>
      </p:sp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FED3CE85-D0B5-8F79-A7ED-C0F3B94511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041042"/>
              </p:ext>
            </p:extLst>
          </p:nvPr>
        </p:nvGraphicFramePr>
        <p:xfrm>
          <a:off x="465216" y="4108169"/>
          <a:ext cx="6497315" cy="1018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794">
                  <a:extLst>
                    <a:ext uri="{9D8B030D-6E8A-4147-A177-3AD203B41FA5}">
                      <a16:colId xmlns:a16="http://schemas.microsoft.com/office/drawing/2014/main" val="326117383"/>
                    </a:ext>
                  </a:extLst>
                </a:gridCol>
                <a:gridCol w="421091">
                  <a:extLst>
                    <a:ext uri="{9D8B030D-6E8A-4147-A177-3AD203B41FA5}">
                      <a16:colId xmlns:a16="http://schemas.microsoft.com/office/drawing/2014/main" val="378515966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95057698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66418576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234839655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72555603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45403981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13792225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3744448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070766227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61444999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0199984"/>
                    </a:ext>
                  </a:extLst>
                </a:gridCol>
              </a:tblGrid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Threshold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0.5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0.4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0.3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0.2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0.1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570744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TPR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92720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975146"/>
                  </a:ext>
                </a:extLst>
              </a:tr>
            </a:tbl>
          </a:graphicData>
        </a:graphic>
      </p:graphicFrame>
      <p:sp>
        <p:nvSpPr>
          <p:cNvPr id="65" name="TextBox 64">
            <a:extLst>
              <a:ext uri="{FF2B5EF4-FFF2-40B4-BE49-F238E27FC236}">
                <a16:creationId xmlns:a16="http://schemas.microsoft.com/office/drawing/2014/main" id="{9B15D503-6FF5-C1B4-F913-DDBCA9A55935}"/>
              </a:ext>
            </a:extLst>
          </p:cNvPr>
          <p:cNvSpPr txBox="1"/>
          <p:nvPr/>
        </p:nvSpPr>
        <p:spPr>
          <a:xfrm>
            <a:off x="6424035" y="3747441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TP=5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18B8FAB-47F5-1C7B-1820-1C45228685A7}"/>
              </a:ext>
            </a:extLst>
          </p:cNvPr>
          <p:cNvSpPr txBox="1"/>
          <p:nvPr/>
        </p:nvSpPr>
        <p:spPr>
          <a:xfrm>
            <a:off x="6402649" y="530806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FP=5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6BA29AB-92F0-618F-60C9-5458F8657589}"/>
              </a:ext>
            </a:extLst>
          </p:cNvPr>
          <p:cNvCxnSpPr>
            <a:cxnSpLocks/>
            <a:endCxn id="67" idx="0"/>
          </p:cNvCxnSpPr>
          <p:nvPr/>
        </p:nvCxnSpPr>
        <p:spPr>
          <a:xfrm flipH="1">
            <a:off x="6648069" y="1582128"/>
            <a:ext cx="1016440" cy="372593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F1A7EEE-AE9C-63E1-A084-05F9565026A5}"/>
              </a:ext>
            </a:extLst>
          </p:cNvPr>
          <p:cNvCxnSpPr>
            <a:cxnSpLocks/>
            <a:endCxn id="67" idx="0"/>
          </p:cNvCxnSpPr>
          <p:nvPr/>
        </p:nvCxnSpPr>
        <p:spPr>
          <a:xfrm>
            <a:off x="5533971" y="1598975"/>
            <a:ext cx="1114098" cy="370909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E20B7F0-4DA0-F2AF-3C95-349A7B5F196B}"/>
              </a:ext>
            </a:extLst>
          </p:cNvPr>
          <p:cNvCxnSpPr>
            <a:cxnSpLocks/>
            <a:endCxn id="67" idx="0"/>
          </p:cNvCxnSpPr>
          <p:nvPr/>
        </p:nvCxnSpPr>
        <p:spPr>
          <a:xfrm>
            <a:off x="3358174" y="1543966"/>
            <a:ext cx="3289895" cy="376410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6F11B67-C5EC-7202-AFDD-CFA05BA80E69}"/>
              </a:ext>
            </a:extLst>
          </p:cNvPr>
          <p:cNvCxnSpPr>
            <a:cxnSpLocks/>
            <a:endCxn id="67" idx="0"/>
          </p:cNvCxnSpPr>
          <p:nvPr/>
        </p:nvCxnSpPr>
        <p:spPr>
          <a:xfrm>
            <a:off x="985715" y="1558262"/>
            <a:ext cx="5662354" cy="374980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5BE7D48-9904-5674-AFEF-50C635853209}"/>
              </a:ext>
            </a:extLst>
          </p:cNvPr>
          <p:cNvCxnSpPr>
            <a:cxnSpLocks/>
            <a:endCxn id="67" idx="0"/>
          </p:cNvCxnSpPr>
          <p:nvPr/>
        </p:nvCxnSpPr>
        <p:spPr>
          <a:xfrm>
            <a:off x="2182091" y="1598975"/>
            <a:ext cx="4465978" cy="370909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Oval Callout 76">
            <a:extLst>
              <a:ext uri="{FF2B5EF4-FFF2-40B4-BE49-F238E27FC236}">
                <a16:creationId xmlns:a16="http://schemas.microsoft.com/office/drawing/2014/main" id="{9E8CD739-99D3-F2B7-1EA4-85E3576E29FB}"/>
              </a:ext>
            </a:extLst>
          </p:cNvPr>
          <p:cNvSpPr/>
          <p:nvPr/>
        </p:nvSpPr>
        <p:spPr>
          <a:xfrm>
            <a:off x="10500795" y="4108169"/>
            <a:ext cx="1051586" cy="621991"/>
          </a:xfrm>
          <a:prstGeom prst="wedgeEllipseCallout">
            <a:avLst>
              <a:gd name="adj1" fmla="val 51715"/>
              <a:gd name="adj2" fmla="val -11722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bg2">
                    <a:lumMod val="25000"/>
                  </a:schemeClr>
                </a:solidFill>
              </a:rPr>
              <a:t>TPR and FPR at 0 threshold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97AB169-3155-8C1B-D976-15B3B2AF36A9}"/>
              </a:ext>
            </a:extLst>
          </p:cNvPr>
          <p:cNvGrpSpPr/>
          <p:nvPr/>
        </p:nvGrpSpPr>
        <p:grpSpPr>
          <a:xfrm>
            <a:off x="7149000" y="4422805"/>
            <a:ext cx="834365" cy="423515"/>
            <a:chOff x="7149000" y="4422805"/>
            <a:chExt cx="834365" cy="423515"/>
          </a:xfrm>
        </p:grpSpPr>
        <p:sp>
          <p:nvSpPr>
            <p:cNvPr id="84" name="Right Arrow 83">
              <a:extLst>
                <a:ext uri="{FF2B5EF4-FFF2-40B4-BE49-F238E27FC236}">
                  <a16:creationId xmlns:a16="http://schemas.microsoft.com/office/drawing/2014/main" id="{68E59711-86C1-67C9-37BB-DB51855C8B10}"/>
                </a:ext>
              </a:extLst>
            </p:cNvPr>
            <p:cNvSpPr/>
            <p:nvPr/>
          </p:nvSpPr>
          <p:spPr>
            <a:xfrm>
              <a:off x="7187361" y="4422805"/>
              <a:ext cx="796004" cy="423515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CCFCA3B-0E36-DF5E-7DDA-01439A215437}"/>
                </a:ext>
              </a:extLst>
            </p:cNvPr>
            <p:cNvSpPr txBox="1"/>
            <p:nvPr/>
          </p:nvSpPr>
          <p:spPr>
            <a:xfrm>
              <a:off x="7149000" y="4486848"/>
              <a:ext cx="79541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ROC Curve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F8A6600-FCD7-B0F2-A99C-8B514AF72E44}"/>
              </a:ext>
            </a:extLst>
          </p:cNvPr>
          <p:cNvGrpSpPr/>
          <p:nvPr/>
        </p:nvGrpSpPr>
        <p:grpSpPr>
          <a:xfrm>
            <a:off x="10660828" y="914298"/>
            <a:ext cx="731520" cy="731520"/>
            <a:chOff x="6100442" y="1831430"/>
            <a:chExt cx="731520" cy="731520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5ECA19B-D6A3-18CA-59CA-AE3711C65AFD}"/>
                </a:ext>
              </a:extLst>
            </p:cNvPr>
            <p:cNvSpPr/>
            <p:nvPr/>
          </p:nvSpPr>
          <p:spPr>
            <a:xfrm>
              <a:off x="6100442" y="1831430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B52A80B-CBE7-ED79-0E16-E66868A0D88A}"/>
                </a:ext>
              </a:extLst>
            </p:cNvPr>
            <p:cNvSpPr txBox="1"/>
            <p:nvPr/>
          </p:nvSpPr>
          <p:spPr>
            <a:xfrm>
              <a:off x="6131014" y="2053031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Cancer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3F6E357-8913-0609-7513-8A527FC0080D}"/>
              </a:ext>
            </a:extLst>
          </p:cNvPr>
          <p:cNvGrpSpPr/>
          <p:nvPr/>
        </p:nvGrpSpPr>
        <p:grpSpPr>
          <a:xfrm>
            <a:off x="644475" y="914298"/>
            <a:ext cx="898003" cy="731520"/>
            <a:chOff x="1190943" y="2895908"/>
            <a:chExt cx="898003" cy="731520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34ED6E29-BEBD-C411-247D-279CA4985A59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244C71E-D219-8B3F-364C-E33131EC81BA}"/>
                </a:ext>
              </a:extLst>
            </p:cNvPr>
            <p:cNvSpPr txBox="1"/>
            <p:nvPr/>
          </p:nvSpPr>
          <p:spPr>
            <a:xfrm>
              <a:off x="1190943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1AFFB31-5E1B-8D54-BB20-25B316585664}"/>
              </a:ext>
            </a:extLst>
          </p:cNvPr>
          <p:cNvGrpSpPr/>
          <p:nvPr/>
        </p:nvGrpSpPr>
        <p:grpSpPr>
          <a:xfrm>
            <a:off x="4119156" y="929665"/>
            <a:ext cx="731520" cy="731520"/>
            <a:chOff x="6100442" y="1831430"/>
            <a:chExt cx="731520" cy="731520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043F20E-0F0D-802D-A568-4DF3E26AC95C}"/>
                </a:ext>
              </a:extLst>
            </p:cNvPr>
            <p:cNvSpPr/>
            <p:nvPr/>
          </p:nvSpPr>
          <p:spPr>
            <a:xfrm>
              <a:off x="6100442" y="1831430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EC0764F-D959-B613-043B-33DCCDCF0D61}"/>
                </a:ext>
              </a:extLst>
            </p:cNvPr>
            <p:cNvSpPr txBox="1"/>
            <p:nvPr/>
          </p:nvSpPr>
          <p:spPr>
            <a:xfrm>
              <a:off x="6131014" y="2053031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Cancer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CAA20BA-2B73-748A-D96F-D2354DF263BA}"/>
              </a:ext>
            </a:extLst>
          </p:cNvPr>
          <p:cNvGrpSpPr/>
          <p:nvPr/>
        </p:nvGrpSpPr>
        <p:grpSpPr>
          <a:xfrm>
            <a:off x="9640394" y="914298"/>
            <a:ext cx="731520" cy="731520"/>
            <a:chOff x="6362251" y="1858301"/>
            <a:chExt cx="731520" cy="731520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F4089EC7-7091-B0A1-F147-8D1909153532}"/>
                </a:ext>
              </a:extLst>
            </p:cNvPr>
            <p:cNvSpPr/>
            <p:nvPr/>
          </p:nvSpPr>
          <p:spPr>
            <a:xfrm>
              <a:off x="6362251" y="1858301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4D98DF9-763E-5E0A-9C2A-28C31A504029}"/>
                </a:ext>
              </a:extLst>
            </p:cNvPr>
            <p:cNvSpPr txBox="1"/>
            <p:nvPr/>
          </p:nvSpPr>
          <p:spPr>
            <a:xfrm>
              <a:off x="6362251" y="2114276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Cancer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B85475B-5424-CFE3-117E-1994B0C62511}"/>
              </a:ext>
            </a:extLst>
          </p:cNvPr>
          <p:cNvGrpSpPr/>
          <p:nvPr/>
        </p:nvGrpSpPr>
        <p:grpSpPr>
          <a:xfrm>
            <a:off x="7516134" y="942814"/>
            <a:ext cx="731520" cy="731520"/>
            <a:chOff x="6100442" y="1831430"/>
            <a:chExt cx="731520" cy="731520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531B7FE-147C-54B9-4D1F-DAE1136912F4}"/>
                </a:ext>
              </a:extLst>
            </p:cNvPr>
            <p:cNvSpPr/>
            <p:nvPr/>
          </p:nvSpPr>
          <p:spPr>
            <a:xfrm>
              <a:off x="6100442" y="1831430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5C6F21E-4FB3-D0C0-C25C-4200CA6B2566}"/>
                </a:ext>
              </a:extLst>
            </p:cNvPr>
            <p:cNvSpPr txBox="1"/>
            <p:nvPr/>
          </p:nvSpPr>
          <p:spPr>
            <a:xfrm>
              <a:off x="6131014" y="2053031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Cancer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A1340AE-BAAD-D632-B84D-754B7785DE5C}"/>
              </a:ext>
            </a:extLst>
          </p:cNvPr>
          <p:cNvGrpSpPr/>
          <p:nvPr/>
        </p:nvGrpSpPr>
        <p:grpSpPr>
          <a:xfrm>
            <a:off x="6323062" y="929665"/>
            <a:ext cx="731520" cy="731520"/>
            <a:chOff x="6100442" y="1831430"/>
            <a:chExt cx="731520" cy="731520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8073009-86D5-FD2E-4174-D73831FEE1C3}"/>
                </a:ext>
              </a:extLst>
            </p:cNvPr>
            <p:cNvSpPr/>
            <p:nvPr/>
          </p:nvSpPr>
          <p:spPr>
            <a:xfrm>
              <a:off x="6100442" y="1831430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3D80403-EBD4-5EFA-CED5-D65730F6C940}"/>
                </a:ext>
              </a:extLst>
            </p:cNvPr>
            <p:cNvSpPr txBox="1"/>
            <p:nvPr/>
          </p:nvSpPr>
          <p:spPr>
            <a:xfrm>
              <a:off x="6131014" y="2053031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Cancer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54F3E705-EF09-4DCD-8304-F416C24E4D3D}"/>
              </a:ext>
            </a:extLst>
          </p:cNvPr>
          <p:cNvGrpSpPr/>
          <p:nvPr/>
        </p:nvGrpSpPr>
        <p:grpSpPr>
          <a:xfrm>
            <a:off x="1643188" y="914298"/>
            <a:ext cx="898003" cy="731520"/>
            <a:chOff x="1190943" y="2895908"/>
            <a:chExt cx="898003" cy="731520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1A899FCE-CD29-9720-8130-FFD75EF45A8E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DC1E88B-396F-FF0D-7D57-2414CE6FD73E}"/>
                </a:ext>
              </a:extLst>
            </p:cNvPr>
            <p:cNvSpPr txBox="1"/>
            <p:nvPr/>
          </p:nvSpPr>
          <p:spPr>
            <a:xfrm>
              <a:off x="1190943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F2E42EFF-7C3B-9DBE-C548-4A69C5913F4A}"/>
              </a:ext>
            </a:extLst>
          </p:cNvPr>
          <p:cNvGrpSpPr/>
          <p:nvPr/>
        </p:nvGrpSpPr>
        <p:grpSpPr>
          <a:xfrm>
            <a:off x="2940827" y="914298"/>
            <a:ext cx="898003" cy="731520"/>
            <a:chOff x="1221939" y="2895908"/>
            <a:chExt cx="898003" cy="731520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A6667EC-924E-205E-6B06-3F012C7428E6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B39E1D7-E56A-824B-6422-D3E66E3CC641}"/>
                </a:ext>
              </a:extLst>
            </p:cNvPr>
            <p:cNvSpPr txBox="1"/>
            <p:nvPr/>
          </p:nvSpPr>
          <p:spPr>
            <a:xfrm>
              <a:off x="1221939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C254C29-21E3-F357-EF97-03DFDC39004A}"/>
              </a:ext>
            </a:extLst>
          </p:cNvPr>
          <p:cNvGrpSpPr/>
          <p:nvPr/>
        </p:nvGrpSpPr>
        <p:grpSpPr>
          <a:xfrm>
            <a:off x="8455051" y="943488"/>
            <a:ext cx="898003" cy="731520"/>
            <a:chOff x="1190943" y="2895908"/>
            <a:chExt cx="898003" cy="731520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218C1CCF-E901-B3E8-7A3C-BCD74E270842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F9B4A6A4-11E6-59F8-BC9D-286079FDA6F9}"/>
                </a:ext>
              </a:extLst>
            </p:cNvPr>
            <p:cNvSpPr txBox="1"/>
            <p:nvPr/>
          </p:nvSpPr>
          <p:spPr>
            <a:xfrm>
              <a:off x="1190943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D1A75CBE-5F1F-3EBE-F83B-4F71FD353881}"/>
              </a:ext>
            </a:extLst>
          </p:cNvPr>
          <p:cNvGrpSpPr/>
          <p:nvPr/>
        </p:nvGrpSpPr>
        <p:grpSpPr>
          <a:xfrm>
            <a:off x="5190685" y="914298"/>
            <a:ext cx="898003" cy="731520"/>
            <a:chOff x="1190943" y="2895908"/>
            <a:chExt cx="898003" cy="731520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5F2645CC-46FA-F066-98A4-2792B2F54842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8E77B4ED-5706-9291-0981-DCA9E6599BAD}"/>
                </a:ext>
              </a:extLst>
            </p:cNvPr>
            <p:cNvSpPr txBox="1"/>
            <p:nvPr/>
          </p:nvSpPr>
          <p:spPr>
            <a:xfrm>
              <a:off x="1190943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sp>
        <p:nvSpPr>
          <p:cNvPr id="137" name="Rounded Rectangle 136">
            <a:extLst>
              <a:ext uri="{FF2B5EF4-FFF2-40B4-BE49-F238E27FC236}">
                <a16:creationId xmlns:a16="http://schemas.microsoft.com/office/drawing/2014/main" id="{D356F7CB-B82E-D568-D064-5D075AAE3087}"/>
              </a:ext>
            </a:extLst>
          </p:cNvPr>
          <p:cNvSpPr/>
          <p:nvPr/>
        </p:nvSpPr>
        <p:spPr>
          <a:xfrm>
            <a:off x="644475" y="838200"/>
            <a:ext cx="10846143" cy="897993"/>
          </a:xfrm>
          <a:prstGeom prst="roundRect">
            <a:avLst/>
          </a:prstGeom>
          <a:solidFill>
            <a:schemeClr val="accent2">
              <a:lumMod val="60000"/>
              <a:lumOff val="40000"/>
              <a:alpha val="6032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7300E00-B887-C9BF-529A-FCC7547188EA}"/>
              </a:ext>
            </a:extLst>
          </p:cNvPr>
          <p:cNvGrpSpPr/>
          <p:nvPr/>
        </p:nvGrpSpPr>
        <p:grpSpPr>
          <a:xfrm>
            <a:off x="8672075" y="5722642"/>
            <a:ext cx="68787" cy="558731"/>
            <a:chOff x="8672075" y="5722642"/>
            <a:chExt cx="68787" cy="55873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C2C567-9250-9C18-4CA6-25BB9B7AEDB4}"/>
                </a:ext>
              </a:extLst>
            </p:cNvPr>
            <p:cNvCxnSpPr/>
            <p:nvPr/>
          </p:nvCxnSpPr>
          <p:spPr>
            <a:xfrm>
              <a:off x="8703729" y="5756834"/>
              <a:ext cx="0" cy="5245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BDC8A2D-3403-3A78-4018-7ED6FD8E9666}"/>
                </a:ext>
              </a:extLst>
            </p:cNvPr>
            <p:cNvSpPr/>
            <p:nvPr/>
          </p:nvSpPr>
          <p:spPr>
            <a:xfrm>
              <a:off x="8672075" y="5722642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D9D6F14-CE1E-0201-9E8F-A157F25E6C0D}"/>
              </a:ext>
            </a:extLst>
          </p:cNvPr>
          <p:cNvGrpSpPr/>
          <p:nvPr/>
        </p:nvGrpSpPr>
        <p:grpSpPr>
          <a:xfrm>
            <a:off x="8665725" y="5210465"/>
            <a:ext cx="68787" cy="512177"/>
            <a:chOff x="8672075" y="5722642"/>
            <a:chExt cx="68787" cy="51217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4C9E576-EB1D-CA0B-D6DF-324BD19FD4C7}"/>
                </a:ext>
              </a:extLst>
            </p:cNvPr>
            <p:cNvCxnSpPr>
              <a:cxnSpLocks/>
            </p:cNvCxnSpPr>
            <p:nvPr/>
          </p:nvCxnSpPr>
          <p:spPr>
            <a:xfrm>
              <a:off x="8706468" y="5791026"/>
              <a:ext cx="0" cy="44379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969B1BF-C29C-0F78-D730-586E0A0295A5}"/>
                </a:ext>
              </a:extLst>
            </p:cNvPr>
            <p:cNvSpPr/>
            <p:nvPr/>
          </p:nvSpPr>
          <p:spPr>
            <a:xfrm>
              <a:off x="8672075" y="5722642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D278366-2A16-424A-7295-3E6038ED851C}"/>
              </a:ext>
            </a:extLst>
          </p:cNvPr>
          <p:cNvGrpSpPr/>
          <p:nvPr/>
        </p:nvGrpSpPr>
        <p:grpSpPr>
          <a:xfrm>
            <a:off x="9244602" y="4657240"/>
            <a:ext cx="68787" cy="553225"/>
            <a:chOff x="8647961" y="5688691"/>
            <a:chExt cx="68787" cy="553225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F7BAE96-74CC-37B6-11EA-81F3DED8D808}"/>
                </a:ext>
              </a:extLst>
            </p:cNvPr>
            <p:cNvCxnSpPr>
              <a:cxnSpLocks/>
              <a:stCxn id="28" idx="4"/>
            </p:cNvCxnSpPr>
            <p:nvPr/>
          </p:nvCxnSpPr>
          <p:spPr>
            <a:xfrm>
              <a:off x="8682355" y="5757075"/>
              <a:ext cx="2795" cy="48484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E79E33A-79FA-5700-4C90-1DA7F394A866}"/>
                </a:ext>
              </a:extLst>
            </p:cNvPr>
            <p:cNvSpPr/>
            <p:nvPr/>
          </p:nvSpPr>
          <p:spPr>
            <a:xfrm>
              <a:off x="8647961" y="5688691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6EAEAAD-BDEA-1F43-D362-217B9876A46E}"/>
              </a:ext>
            </a:extLst>
          </p:cNvPr>
          <p:cNvGrpSpPr/>
          <p:nvPr/>
        </p:nvGrpSpPr>
        <p:grpSpPr>
          <a:xfrm rot="5400000">
            <a:off x="8990721" y="4947399"/>
            <a:ext cx="68787" cy="581205"/>
            <a:chOff x="8672075" y="5722642"/>
            <a:chExt cx="68787" cy="581205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6A5B599-7369-032C-EB6C-22C2BEBD26C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453387" y="6044109"/>
              <a:ext cx="512821" cy="665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B9D4B9A-C08A-2D39-B1A9-7146C0608F72}"/>
                </a:ext>
              </a:extLst>
            </p:cNvPr>
            <p:cNvSpPr/>
            <p:nvPr/>
          </p:nvSpPr>
          <p:spPr>
            <a:xfrm>
              <a:off x="8672075" y="5722642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CDC7402-95BE-F70A-6A76-389F730FE5F1}"/>
              </a:ext>
            </a:extLst>
          </p:cNvPr>
          <p:cNvGrpSpPr/>
          <p:nvPr/>
        </p:nvGrpSpPr>
        <p:grpSpPr>
          <a:xfrm>
            <a:off x="9244601" y="4123290"/>
            <a:ext cx="68787" cy="553225"/>
            <a:chOff x="8647961" y="5688691"/>
            <a:chExt cx="68787" cy="553225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585244B-4027-77A8-B961-EDEFE2B5CE01}"/>
                </a:ext>
              </a:extLst>
            </p:cNvPr>
            <p:cNvCxnSpPr>
              <a:cxnSpLocks/>
              <a:stCxn id="38" idx="4"/>
            </p:cNvCxnSpPr>
            <p:nvPr/>
          </p:nvCxnSpPr>
          <p:spPr>
            <a:xfrm>
              <a:off x="8682355" y="5757075"/>
              <a:ext cx="2795" cy="48484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6536230-827B-D92F-D01F-BD4CD94807DF}"/>
                </a:ext>
              </a:extLst>
            </p:cNvPr>
            <p:cNvSpPr/>
            <p:nvPr/>
          </p:nvSpPr>
          <p:spPr>
            <a:xfrm>
              <a:off x="8647961" y="5688691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8EA5178-CE8C-FBF9-B3AE-F266451946F8}"/>
              </a:ext>
            </a:extLst>
          </p:cNvPr>
          <p:cNvGrpSpPr/>
          <p:nvPr/>
        </p:nvGrpSpPr>
        <p:grpSpPr>
          <a:xfrm rot="5400000">
            <a:off x="9568050" y="3879837"/>
            <a:ext cx="68787" cy="573452"/>
            <a:chOff x="8635268" y="5656941"/>
            <a:chExt cx="68787" cy="573452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2A9FA54-095D-155E-FE48-DCED005D3688}"/>
                </a:ext>
              </a:extLst>
            </p:cNvPr>
            <p:cNvCxnSpPr>
              <a:cxnSpLocks/>
              <a:stCxn id="41" idx="4"/>
            </p:cNvCxnSpPr>
            <p:nvPr/>
          </p:nvCxnSpPr>
          <p:spPr>
            <a:xfrm rot="16200000" flipH="1">
              <a:off x="8417129" y="5977858"/>
              <a:ext cx="505068" cy="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F5119B7-65D8-8C72-15D9-E5B5DF10CD94}"/>
                </a:ext>
              </a:extLst>
            </p:cNvPr>
            <p:cNvSpPr/>
            <p:nvPr/>
          </p:nvSpPr>
          <p:spPr>
            <a:xfrm>
              <a:off x="8635268" y="5656941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9C95D74-115D-1461-FF6F-E0408375D108}"/>
              </a:ext>
            </a:extLst>
          </p:cNvPr>
          <p:cNvGrpSpPr/>
          <p:nvPr/>
        </p:nvGrpSpPr>
        <p:grpSpPr>
          <a:xfrm>
            <a:off x="9833224" y="3615932"/>
            <a:ext cx="68787" cy="553225"/>
            <a:chOff x="8647961" y="5688691"/>
            <a:chExt cx="68787" cy="553225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795F09E-49F0-3DFC-DB6A-48BA3104F797}"/>
                </a:ext>
              </a:extLst>
            </p:cNvPr>
            <p:cNvCxnSpPr>
              <a:cxnSpLocks/>
              <a:stCxn id="44" idx="4"/>
            </p:cNvCxnSpPr>
            <p:nvPr/>
          </p:nvCxnSpPr>
          <p:spPr>
            <a:xfrm>
              <a:off x="8682355" y="5757075"/>
              <a:ext cx="2795" cy="48484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48B2444-CFAB-8513-498C-9A3F10626C3C}"/>
                </a:ext>
              </a:extLst>
            </p:cNvPr>
            <p:cNvSpPr/>
            <p:nvPr/>
          </p:nvSpPr>
          <p:spPr>
            <a:xfrm>
              <a:off x="8647961" y="5688691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B2FEC19-605E-179E-29E8-EDF7AE706A80}"/>
              </a:ext>
            </a:extLst>
          </p:cNvPr>
          <p:cNvGrpSpPr/>
          <p:nvPr/>
        </p:nvGrpSpPr>
        <p:grpSpPr>
          <a:xfrm rot="5400000">
            <a:off x="10139963" y="3341953"/>
            <a:ext cx="68787" cy="581205"/>
            <a:chOff x="8672075" y="5722642"/>
            <a:chExt cx="68787" cy="581205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285756-A3F8-2F16-871B-2DD321AD0F39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453387" y="6044109"/>
              <a:ext cx="512821" cy="665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F52DED3-5695-3FFA-FF04-549D3BF181AB}"/>
                </a:ext>
              </a:extLst>
            </p:cNvPr>
            <p:cNvSpPr/>
            <p:nvPr/>
          </p:nvSpPr>
          <p:spPr>
            <a:xfrm>
              <a:off x="8672075" y="5722642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2A2F793-7EA6-4A16-372B-E96F4A9EAADD}"/>
              </a:ext>
            </a:extLst>
          </p:cNvPr>
          <p:cNvGrpSpPr/>
          <p:nvPr/>
        </p:nvGrpSpPr>
        <p:grpSpPr>
          <a:xfrm rot="5400000">
            <a:off x="10713106" y="3331010"/>
            <a:ext cx="68787" cy="581205"/>
            <a:chOff x="8672075" y="5722642"/>
            <a:chExt cx="68787" cy="581205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3E16DDF-62CE-B0EA-0DFE-FA5E28F2A98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453387" y="6044109"/>
              <a:ext cx="512821" cy="665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291F6B5-1E28-9142-E0D7-EB50DC633EAE}"/>
                </a:ext>
              </a:extLst>
            </p:cNvPr>
            <p:cNvSpPr/>
            <p:nvPr/>
          </p:nvSpPr>
          <p:spPr>
            <a:xfrm>
              <a:off x="8672075" y="5722642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E586EA3-7FD2-5BE3-D888-4CDE2FA86BEC}"/>
              </a:ext>
            </a:extLst>
          </p:cNvPr>
          <p:cNvGrpSpPr/>
          <p:nvPr/>
        </p:nvGrpSpPr>
        <p:grpSpPr>
          <a:xfrm rot="5400000">
            <a:off x="11294312" y="3331010"/>
            <a:ext cx="68787" cy="581205"/>
            <a:chOff x="8672075" y="5722642"/>
            <a:chExt cx="68787" cy="581205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0389757-3C47-CB9D-7476-4E6E6772771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453387" y="6044109"/>
              <a:ext cx="512821" cy="665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99BAB78-45ED-4D84-626F-A39BD7765222}"/>
                </a:ext>
              </a:extLst>
            </p:cNvPr>
            <p:cNvSpPr/>
            <p:nvPr/>
          </p:nvSpPr>
          <p:spPr>
            <a:xfrm>
              <a:off x="8672075" y="5722642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699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0A31663-65A1-4627-3F87-5B646923AD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912805"/>
              </p:ext>
            </p:extLst>
          </p:nvPr>
        </p:nvGraphicFramePr>
        <p:xfrm>
          <a:off x="4769254" y="3707254"/>
          <a:ext cx="7422746" cy="1374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6056">
                  <a:extLst>
                    <a:ext uri="{9D8B030D-6E8A-4147-A177-3AD203B41FA5}">
                      <a16:colId xmlns:a16="http://schemas.microsoft.com/office/drawing/2014/main" val="326117383"/>
                    </a:ext>
                  </a:extLst>
                </a:gridCol>
                <a:gridCol w="481070">
                  <a:extLst>
                    <a:ext uri="{9D8B030D-6E8A-4147-A177-3AD203B41FA5}">
                      <a16:colId xmlns:a16="http://schemas.microsoft.com/office/drawing/2014/main" val="3785159661"/>
                    </a:ext>
                  </a:extLst>
                </a:gridCol>
                <a:gridCol w="618562">
                  <a:extLst>
                    <a:ext uri="{9D8B030D-6E8A-4147-A177-3AD203B41FA5}">
                      <a16:colId xmlns:a16="http://schemas.microsoft.com/office/drawing/2014/main" val="950576982"/>
                    </a:ext>
                  </a:extLst>
                </a:gridCol>
                <a:gridCol w="618562">
                  <a:extLst>
                    <a:ext uri="{9D8B030D-6E8A-4147-A177-3AD203B41FA5}">
                      <a16:colId xmlns:a16="http://schemas.microsoft.com/office/drawing/2014/main" val="3664185766"/>
                    </a:ext>
                  </a:extLst>
                </a:gridCol>
                <a:gridCol w="618562">
                  <a:extLst>
                    <a:ext uri="{9D8B030D-6E8A-4147-A177-3AD203B41FA5}">
                      <a16:colId xmlns:a16="http://schemas.microsoft.com/office/drawing/2014/main" val="1234839655"/>
                    </a:ext>
                  </a:extLst>
                </a:gridCol>
                <a:gridCol w="618562">
                  <a:extLst>
                    <a:ext uri="{9D8B030D-6E8A-4147-A177-3AD203B41FA5}">
                      <a16:colId xmlns:a16="http://schemas.microsoft.com/office/drawing/2014/main" val="725556036"/>
                    </a:ext>
                  </a:extLst>
                </a:gridCol>
                <a:gridCol w="618562">
                  <a:extLst>
                    <a:ext uri="{9D8B030D-6E8A-4147-A177-3AD203B41FA5}">
                      <a16:colId xmlns:a16="http://schemas.microsoft.com/office/drawing/2014/main" val="1454039812"/>
                    </a:ext>
                  </a:extLst>
                </a:gridCol>
                <a:gridCol w="618562">
                  <a:extLst>
                    <a:ext uri="{9D8B030D-6E8A-4147-A177-3AD203B41FA5}">
                      <a16:colId xmlns:a16="http://schemas.microsoft.com/office/drawing/2014/main" val="3137922252"/>
                    </a:ext>
                  </a:extLst>
                </a:gridCol>
                <a:gridCol w="618562">
                  <a:extLst>
                    <a:ext uri="{9D8B030D-6E8A-4147-A177-3AD203B41FA5}">
                      <a16:colId xmlns:a16="http://schemas.microsoft.com/office/drawing/2014/main" val="537444481"/>
                    </a:ext>
                  </a:extLst>
                </a:gridCol>
                <a:gridCol w="618562">
                  <a:extLst>
                    <a:ext uri="{9D8B030D-6E8A-4147-A177-3AD203B41FA5}">
                      <a16:colId xmlns:a16="http://schemas.microsoft.com/office/drawing/2014/main" val="1070766227"/>
                    </a:ext>
                  </a:extLst>
                </a:gridCol>
                <a:gridCol w="618562">
                  <a:extLst>
                    <a:ext uri="{9D8B030D-6E8A-4147-A177-3AD203B41FA5}">
                      <a16:colId xmlns:a16="http://schemas.microsoft.com/office/drawing/2014/main" val="1614449992"/>
                    </a:ext>
                  </a:extLst>
                </a:gridCol>
                <a:gridCol w="618562">
                  <a:extLst>
                    <a:ext uri="{9D8B030D-6E8A-4147-A177-3AD203B41FA5}">
                      <a16:colId xmlns:a16="http://schemas.microsoft.com/office/drawing/2014/main" val="50199984"/>
                    </a:ext>
                  </a:extLst>
                </a:gridCol>
              </a:tblGrid>
              <a:tr h="458072">
                <a:tc>
                  <a:txBody>
                    <a:bodyPr/>
                    <a:lstStyle/>
                    <a:p>
                      <a:pPr algn="ctr"/>
                      <a:r>
                        <a:rPr lang="en-US" sz="1050"/>
                        <a:t>Threshold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0.5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0.4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0.3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0.2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0.1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</a:t>
                      </a: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570744"/>
                  </a:ext>
                </a:extLst>
              </a:tr>
              <a:tr h="45807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TPR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40</a:t>
                      </a:r>
                      <a:r>
                        <a:rPr lang="en-US" sz="1400"/>
                        <a:t>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60%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80%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80%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100%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100%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100%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0692720"/>
                  </a:ext>
                </a:extLst>
              </a:tr>
              <a:tr h="45807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FPR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/>
                        <a:t>20</a:t>
                      </a:r>
                      <a:r>
                        <a:rPr lang="en-US" sz="1400"/>
                        <a:t>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/>
                        <a:t>20</a:t>
                      </a:r>
                      <a:r>
                        <a:rPr lang="en-US" sz="1400"/>
                        <a:t>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20%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40%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40%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60%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80%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5975146"/>
                  </a:ext>
                </a:extLst>
              </a:tr>
            </a:tbl>
          </a:graphicData>
        </a:graphic>
      </p:graphicFrame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685FBCE-32A0-1586-38BA-AD2FA0DEB8A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40076" y="1564695"/>
          <a:ext cx="4019192" cy="41827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94AA70B8-B6DD-406E-BBA7-53776EF22160}"/>
              </a:ext>
            </a:extLst>
          </p:cNvPr>
          <p:cNvSpPr txBox="1"/>
          <p:nvPr/>
        </p:nvSpPr>
        <p:spPr>
          <a:xfrm>
            <a:off x="2474378" y="5920196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FPR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F21AD2-4705-457C-C36A-81A52D0B94B6}"/>
              </a:ext>
            </a:extLst>
          </p:cNvPr>
          <p:cNvSpPr txBox="1"/>
          <p:nvPr/>
        </p:nvSpPr>
        <p:spPr>
          <a:xfrm rot="16200000">
            <a:off x="349598" y="2960442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TPR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9D1DF5-EF35-059F-EE1B-68AEA6C5579B}"/>
              </a:ext>
            </a:extLst>
          </p:cNvPr>
          <p:cNvSpPr txBox="1"/>
          <p:nvPr/>
        </p:nvSpPr>
        <p:spPr>
          <a:xfrm>
            <a:off x="1516338" y="925858"/>
            <a:ext cx="2397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ROC Curve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BFD337F-9681-7C34-EB69-79F9FEC03DEB}"/>
              </a:ext>
            </a:extLst>
          </p:cNvPr>
          <p:cNvSpPr/>
          <p:nvPr/>
        </p:nvSpPr>
        <p:spPr>
          <a:xfrm>
            <a:off x="1424898" y="5387464"/>
            <a:ext cx="91440" cy="91440"/>
          </a:xfrm>
          <a:prstGeom prst="ellipse">
            <a:avLst/>
          </a:prstGeom>
          <a:solidFill>
            <a:srgbClr val="D17E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4717C-A27F-4A76-3049-24FF75278FDD}"/>
              </a:ext>
            </a:extLst>
          </p:cNvPr>
          <p:cNvCxnSpPr>
            <a:cxnSpLocks/>
          </p:cNvCxnSpPr>
          <p:nvPr/>
        </p:nvCxnSpPr>
        <p:spPr>
          <a:xfrm>
            <a:off x="1439088" y="4819744"/>
            <a:ext cx="0" cy="5677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BC85CA7-C95F-2219-BAE6-C6DA06FB8507}"/>
              </a:ext>
            </a:extLst>
          </p:cNvPr>
          <p:cNvCxnSpPr>
            <a:cxnSpLocks/>
            <a:stCxn id="6" idx="4"/>
          </p:cNvCxnSpPr>
          <p:nvPr/>
        </p:nvCxnSpPr>
        <p:spPr>
          <a:xfrm flipV="1">
            <a:off x="1470618" y="2095500"/>
            <a:ext cx="3228382" cy="3383404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Callout 16">
            <a:extLst>
              <a:ext uri="{FF2B5EF4-FFF2-40B4-BE49-F238E27FC236}">
                <a16:creationId xmlns:a16="http://schemas.microsoft.com/office/drawing/2014/main" id="{C776D6FF-5F5A-004F-AE45-78B395D8D1EC}"/>
              </a:ext>
            </a:extLst>
          </p:cNvPr>
          <p:cNvSpPr/>
          <p:nvPr/>
        </p:nvSpPr>
        <p:spPr>
          <a:xfrm>
            <a:off x="2387275" y="4481521"/>
            <a:ext cx="1124793" cy="542167"/>
          </a:xfrm>
          <a:prstGeom prst="wedgeEllipseCallout">
            <a:avLst>
              <a:gd name="adj1" fmla="val -128747"/>
              <a:gd name="adj2" fmla="val 7276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bg2">
                    <a:lumMod val="25000"/>
                  </a:schemeClr>
                </a:solidFill>
              </a:rPr>
              <a:t>TP </a:t>
            </a:r>
            <a:r>
              <a:rPr lang="en-US" sz="1100" err="1">
                <a:solidFill>
                  <a:schemeClr val="bg2">
                    <a:lumMod val="25000"/>
                  </a:schemeClr>
                </a:solidFill>
              </a:rPr>
              <a:t>vs.FP</a:t>
            </a:r>
            <a:r>
              <a:rPr lang="en-US" sz="1100">
                <a:solidFill>
                  <a:schemeClr val="bg2">
                    <a:lumMod val="25000"/>
                  </a:schemeClr>
                </a:solidFill>
              </a:rPr>
              <a:t> rate at 0.9 threshold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51CFFB-8C24-A59F-2230-1F62C90CA5C7}"/>
              </a:ext>
            </a:extLst>
          </p:cNvPr>
          <p:cNvSpPr txBox="1"/>
          <p:nvPr/>
        </p:nvSpPr>
        <p:spPr>
          <a:xfrm>
            <a:off x="5237920" y="2095500"/>
            <a:ext cx="5483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 ROC curve plots TPR vs. FPR at different classification thresholds. Lowering the classification threshold classifies more items as positive, thus increasing both False Positives and True Positives.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F2BB191-97BB-9FDA-FE23-2452F4A85EB4}"/>
                  </a:ext>
                </a:extLst>
              </p14:cNvPr>
              <p14:cNvContentPartPr/>
              <p14:nvPr/>
            </p14:nvContentPartPr>
            <p14:xfrm>
              <a:off x="6137963" y="2700006"/>
              <a:ext cx="21240" cy="16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F2BB191-97BB-9FDA-FE23-2452F4A85EB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17803" y="2679486"/>
                <a:ext cx="6228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46B8FAB-DFB7-3D8B-8EC6-7E6B3A4461B4}"/>
                  </a:ext>
                </a:extLst>
              </p14:cNvPr>
              <p14:cNvContentPartPr/>
              <p14:nvPr/>
            </p14:nvContentPartPr>
            <p14:xfrm>
              <a:off x="10640843" y="2279886"/>
              <a:ext cx="63360" cy="741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46B8FAB-DFB7-3D8B-8EC6-7E6B3A4461B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20323" y="2259628"/>
                <a:ext cx="104040" cy="1150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9AECDD3-CBAC-3B9A-B43D-ABBBD87A7831}"/>
                  </a:ext>
                </a:extLst>
              </p14:cNvPr>
              <p14:cNvContentPartPr/>
              <p14:nvPr/>
            </p14:nvContentPartPr>
            <p14:xfrm>
              <a:off x="7901243" y="2962446"/>
              <a:ext cx="42480" cy="162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9AECDD3-CBAC-3B9A-B43D-ABBBD87A783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81083" y="2941926"/>
                <a:ext cx="83160" cy="5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2158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66AA9-F442-2CA0-1DC9-0C0C65CDE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Ideal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A21813-6383-1DB2-67E4-9D1E2C741DE3}"/>
              </a:ext>
            </a:extLst>
          </p:cNvPr>
          <p:cNvSpPr/>
          <p:nvPr/>
        </p:nvSpPr>
        <p:spPr>
          <a:xfrm rot="5400000">
            <a:off x="28257" y="3877966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EF88C1-90FC-F940-A88B-F86AE12CDA0C}"/>
              </a:ext>
            </a:extLst>
          </p:cNvPr>
          <p:cNvSpPr txBox="1"/>
          <p:nvPr/>
        </p:nvSpPr>
        <p:spPr>
          <a:xfrm>
            <a:off x="4429182" y="1329971"/>
            <a:ext cx="3285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Output of our Prediction Model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BBF2E3-9CE8-A7B9-B305-D2BF0BEB9CD5}"/>
              </a:ext>
            </a:extLst>
          </p:cNvPr>
          <p:cNvSpPr txBox="1"/>
          <p:nvPr/>
        </p:nvSpPr>
        <p:spPr>
          <a:xfrm>
            <a:off x="311478" y="4607356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9C497F-93F5-51BF-FFE8-5160FD3B5FE9}"/>
              </a:ext>
            </a:extLst>
          </p:cNvPr>
          <p:cNvSpPr txBox="1"/>
          <p:nvPr/>
        </p:nvSpPr>
        <p:spPr>
          <a:xfrm>
            <a:off x="11263800" y="4534981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1.0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FA5D713-5CE1-64CA-9F87-E05C0AEB16FA}"/>
              </a:ext>
            </a:extLst>
          </p:cNvPr>
          <p:cNvGrpSpPr/>
          <p:nvPr/>
        </p:nvGrpSpPr>
        <p:grpSpPr>
          <a:xfrm>
            <a:off x="644475" y="2619111"/>
            <a:ext cx="10747873" cy="731520"/>
            <a:chOff x="644475" y="2619111"/>
            <a:chExt cx="10747873" cy="731520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8FE1DCC-0E0D-C841-0CCD-863F1114377E}"/>
                </a:ext>
              </a:extLst>
            </p:cNvPr>
            <p:cNvGrpSpPr/>
            <p:nvPr/>
          </p:nvGrpSpPr>
          <p:grpSpPr>
            <a:xfrm>
              <a:off x="644475" y="2619111"/>
              <a:ext cx="898003" cy="731520"/>
              <a:chOff x="1190943" y="2895908"/>
              <a:chExt cx="898003" cy="73152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996D6C7C-7414-7C11-A044-8F2EDD7B9DCA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183FF3C-D942-2F62-FC8E-F215C08E4A17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/>
                    </a:solidFill>
                  </a:rPr>
                  <a:t>Non-Cancer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D7C36A3-424D-F114-2350-9E3D69F5A2FE}"/>
                </a:ext>
              </a:extLst>
            </p:cNvPr>
            <p:cNvGrpSpPr/>
            <p:nvPr/>
          </p:nvGrpSpPr>
          <p:grpSpPr>
            <a:xfrm>
              <a:off x="6408602" y="2619111"/>
              <a:ext cx="731520" cy="731520"/>
              <a:chOff x="6100442" y="1831430"/>
              <a:chExt cx="731520" cy="731520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F1D4801-77A1-B657-88B3-9438A064C408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7B30B0-EE9B-723D-9446-DFBF90F4EF8A}"/>
                  </a:ext>
                </a:extLst>
              </p:cNvPr>
              <p:cNvSpPr txBox="1"/>
              <p:nvPr/>
            </p:nvSpPr>
            <p:spPr>
              <a:xfrm>
                <a:off x="6131014" y="2053031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Cancer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568D4BF-DD8D-E7C1-EEE0-3CFF70E370DF}"/>
                </a:ext>
              </a:extLst>
            </p:cNvPr>
            <p:cNvGrpSpPr/>
            <p:nvPr/>
          </p:nvGrpSpPr>
          <p:grpSpPr>
            <a:xfrm>
              <a:off x="9640394" y="2619111"/>
              <a:ext cx="731520" cy="731520"/>
              <a:chOff x="6362251" y="1858301"/>
              <a:chExt cx="731520" cy="73152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8BAB370-77DD-0D7C-7339-62D06230E121}"/>
                  </a:ext>
                </a:extLst>
              </p:cNvPr>
              <p:cNvSpPr/>
              <p:nvPr/>
            </p:nvSpPr>
            <p:spPr>
              <a:xfrm>
                <a:off x="6362251" y="1858301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05B0A1D-AF4D-75D2-BCAF-585CFC04CA54}"/>
                  </a:ext>
                </a:extLst>
              </p:cNvPr>
              <p:cNvSpPr txBox="1"/>
              <p:nvPr/>
            </p:nvSpPr>
            <p:spPr>
              <a:xfrm>
                <a:off x="6362251" y="2114276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Cancer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A9697DC-DEE8-0C15-3FB0-FA61DECF5E0F}"/>
                </a:ext>
              </a:extLst>
            </p:cNvPr>
            <p:cNvGrpSpPr/>
            <p:nvPr/>
          </p:nvGrpSpPr>
          <p:grpSpPr>
            <a:xfrm>
              <a:off x="8619956" y="2619111"/>
              <a:ext cx="731520" cy="731520"/>
              <a:chOff x="6100442" y="1831430"/>
              <a:chExt cx="731520" cy="731520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EEBB500-6806-7D7A-0F45-281AD5671C76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B2D20BC-DAF8-270C-5174-6CEFEAC548E7}"/>
                  </a:ext>
                </a:extLst>
              </p:cNvPr>
              <p:cNvSpPr txBox="1"/>
              <p:nvPr/>
            </p:nvSpPr>
            <p:spPr>
              <a:xfrm>
                <a:off x="6131014" y="2053031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Cancer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95F4645-DB69-E819-A956-3B28B24B6925}"/>
                </a:ext>
              </a:extLst>
            </p:cNvPr>
            <p:cNvGrpSpPr/>
            <p:nvPr/>
          </p:nvGrpSpPr>
          <p:grpSpPr>
            <a:xfrm>
              <a:off x="7599518" y="2619111"/>
              <a:ext cx="731520" cy="731520"/>
              <a:chOff x="6100442" y="1831430"/>
              <a:chExt cx="731520" cy="731520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87E4BFE-552F-7735-8C5F-69F0FD1ECD2D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709EC44-9669-F785-6D1E-E49AF123676D}"/>
                  </a:ext>
                </a:extLst>
              </p:cNvPr>
              <p:cNvSpPr txBox="1"/>
              <p:nvPr/>
            </p:nvSpPr>
            <p:spPr>
              <a:xfrm>
                <a:off x="6131014" y="2053031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Cancer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D08F465-D90F-2DAE-9A5D-98AD2A5F6D1B}"/>
                </a:ext>
              </a:extLst>
            </p:cNvPr>
            <p:cNvGrpSpPr/>
            <p:nvPr/>
          </p:nvGrpSpPr>
          <p:grpSpPr>
            <a:xfrm>
              <a:off x="10660828" y="2619111"/>
              <a:ext cx="731520" cy="731520"/>
              <a:chOff x="6100442" y="1831430"/>
              <a:chExt cx="731520" cy="731520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4CE49E29-9F3E-DDAC-6554-748B1CAAEB27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257ACFB-AAB3-5687-B6AD-53F7494C841F}"/>
                  </a:ext>
                </a:extLst>
              </p:cNvPr>
              <p:cNvSpPr txBox="1"/>
              <p:nvPr/>
            </p:nvSpPr>
            <p:spPr>
              <a:xfrm>
                <a:off x="6131014" y="2053031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Cancer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DAAA39B-7028-2A5A-04BF-E4F25386F47B}"/>
                </a:ext>
              </a:extLst>
            </p:cNvPr>
            <p:cNvGrpSpPr/>
            <p:nvPr/>
          </p:nvGrpSpPr>
          <p:grpSpPr>
            <a:xfrm>
              <a:off x="1831396" y="2619111"/>
              <a:ext cx="898003" cy="731520"/>
              <a:chOff x="1190943" y="2895908"/>
              <a:chExt cx="898003" cy="731520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D4F881AB-0D70-9826-6C3B-1451976FD1BD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490B6FE-4C86-0712-1847-0BE16634924B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/>
                    </a:solidFill>
                  </a:rPr>
                  <a:t>Non-Cancer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1671FF1C-406B-60B5-E0E4-ACE8BDAA4D1A}"/>
                </a:ext>
              </a:extLst>
            </p:cNvPr>
            <p:cNvGrpSpPr/>
            <p:nvPr/>
          </p:nvGrpSpPr>
          <p:grpSpPr>
            <a:xfrm>
              <a:off x="2940827" y="2619111"/>
              <a:ext cx="898003" cy="731520"/>
              <a:chOff x="1221939" y="2895908"/>
              <a:chExt cx="898003" cy="731520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6583A486-71AA-3FA8-01EC-69256135D139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76FBD86-5088-1236-C400-B8AB080033DC}"/>
                  </a:ext>
                </a:extLst>
              </p:cNvPr>
              <p:cNvSpPr txBox="1"/>
              <p:nvPr/>
            </p:nvSpPr>
            <p:spPr>
              <a:xfrm>
                <a:off x="1221939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/>
                    </a:solidFill>
                  </a:rPr>
                  <a:t>Non-Cancer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1001E4B-0185-04DC-D8E2-D3C99CC811A8}"/>
                </a:ext>
              </a:extLst>
            </p:cNvPr>
            <p:cNvGrpSpPr/>
            <p:nvPr/>
          </p:nvGrpSpPr>
          <p:grpSpPr>
            <a:xfrm>
              <a:off x="4034760" y="2619111"/>
              <a:ext cx="898003" cy="731520"/>
              <a:chOff x="1190943" y="2895908"/>
              <a:chExt cx="898003" cy="73152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29CE95A2-D3F7-EA77-63D8-A460BFD943A0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B49D89E-FF24-9A18-0CBF-DA74E794D232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/>
                    </a:solidFill>
                  </a:rPr>
                  <a:t>Non-Cancer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5783878-9C7A-EEF9-1DF9-CA0AD5511F58}"/>
                </a:ext>
              </a:extLst>
            </p:cNvPr>
            <p:cNvGrpSpPr/>
            <p:nvPr/>
          </p:nvGrpSpPr>
          <p:grpSpPr>
            <a:xfrm>
              <a:off x="5190685" y="2619111"/>
              <a:ext cx="898003" cy="731520"/>
              <a:chOff x="1190943" y="2895908"/>
              <a:chExt cx="898003" cy="731520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A1B566A0-0294-6186-E07F-6B776235C628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44524B2-A965-05C4-1EAA-39EB7B51D845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/>
                    </a:solidFill>
                  </a:rPr>
                  <a:t>Non-Cancer</a:t>
                </a:r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E918A2E-BBC0-F26D-71EA-0C2C8BEF1EC6}"/>
              </a:ext>
            </a:extLst>
          </p:cNvPr>
          <p:cNvGrpSpPr/>
          <p:nvPr/>
        </p:nvGrpSpPr>
        <p:grpSpPr>
          <a:xfrm>
            <a:off x="751302" y="3460627"/>
            <a:ext cx="4956413" cy="419218"/>
            <a:chOff x="1016000" y="3460627"/>
            <a:chExt cx="4956413" cy="41921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2AB2A5-C113-5F27-B546-32B26747FC22}"/>
                </a:ext>
              </a:extLst>
            </p:cNvPr>
            <p:cNvSpPr txBox="1"/>
            <p:nvPr/>
          </p:nvSpPr>
          <p:spPr>
            <a:xfrm>
              <a:off x="1016000" y="3492500"/>
              <a:ext cx="348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N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D504514-803B-97F7-1F44-1A472FB4B917}"/>
                </a:ext>
              </a:extLst>
            </p:cNvPr>
            <p:cNvSpPr txBox="1"/>
            <p:nvPr/>
          </p:nvSpPr>
          <p:spPr>
            <a:xfrm>
              <a:off x="2311015" y="3492500"/>
              <a:ext cx="348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N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855B8A2-8CD5-7E06-ADF8-3983C4AC4ECD}"/>
                </a:ext>
              </a:extLst>
            </p:cNvPr>
            <p:cNvSpPr txBox="1"/>
            <p:nvPr/>
          </p:nvSpPr>
          <p:spPr>
            <a:xfrm>
              <a:off x="3390373" y="3492500"/>
              <a:ext cx="348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N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91009E3-EC3C-1D02-A6F4-E87F597798F0}"/>
                </a:ext>
              </a:extLst>
            </p:cNvPr>
            <p:cNvSpPr txBox="1"/>
            <p:nvPr/>
          </p:nvSpPr>
          <p:spPr>
            <a:xfrm>
              <a:off x="4514983" y="3510513"/>
              <a:ext cx="348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N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A7526D3-3347-F076-6BA5-6251354DE49F}"/>
                </a:ext>
              </a:extLst>
            </p:cNvPr>
            <p:cNvSpPr txBox="1"/>
            <p:nvPr/>
          </p:nvSpPr>
          <p:spPr>
            <a:xfrm>
              <a:off x="5624241" y="3460627"/>
              <a:ext cx="348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0DC0195-F365-930E-7F5A-3FE767E02D0D}"/>
              </a:ext>
            </a:extLst>
          </p:cNvPr>
          <p:cNvGrpSpPr/>
          <p:nvPr/>
        </p:nvGrpSpPr>
        <p:grpSpPr>
          <a:xfrm>
            <a:off x="6492697" y="3505067"/>
            <a:ext cx="4614323" cy="401697"/>
            <a:chOff x="1138320" y="3418290"/>
            <a:chExt cx="4614323" cy="401697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86209AF-DB11-6ED4-227B-1247F37604DF}"/>
                </a:ext>
              </a:extLst>
            </p:cNvPr>
            <p:cNvSpPr txBox="1"/>
            <p:nvPr/>
          </p:nvSpPr>
          <p:spPr>
            <a:xfrm>
              <a:off x="1138320" y="3432819"/>
              <a:ext cx="348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27D96E2-7404-EBC9-7879-48FAAC0CEB8B}"/>
                </a:ext>
              </a:extLst>
            </p:cNvPr>
            <p:cNvSpPr txBox="1"/>
            <p:nvPr/>
          </p:nvSpPr>
          <p:spPr>
            <a:xfrm>
              <a:off x="2309388" y="3418290"/>
              <a:ext cx="348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056070C-F9C4-5108-A84C-7FB1A4312CF7}"/>
                </a:ext>
              </a:extLst>
            </p:cNvPr>
            <p:cNvSpPr txBox="1"/>
            <p:nvPr/>
          </p:nvSpPr>
          <p:spPr>
            <a:xfrm>
              <a:off x="3308721" y="3450655"/>
              <a:ext cx="348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8A152B8-B751-4FF4-1EE9-28A194076B4D}"/>
                </a:ext>
              </a:extLst>
            </p:cNvPr>
            <p:cNvSpPr txBox="1"/>
            <p:nvPr/>
          </p:nvSpPr>
          <p:spPr>
            <a:xfrm>
              <a:off x="4381309" y="3421762"/>
              <a:ext cx="348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384352B-0BE6-673C-9A12-AC4F6766979C}"/>
                </a:ext>
              </a:extLst>
            </p:cNvPr>
            <p:cNvSpPr txBox="1"/>
            <p:nvPr/>
          </p:nvSpPr>
          <p:spPr>
            <a:xfrm>
              <a:off x="5404471" y="3432819"/>
              <a:ext cx="348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243E2CC5-2DF5-0ADD-02E1-4C44312ED7C7}"/>
              </a:ext>
            </a:extLst>
          </p:cNvPr>
          <p:cNvSpPr/>
          <p:nvPr/>
        </p:nvSpPr>
        <p:spPr>
          <a:xfrm rot="5400000">
            <a:off x="11092725" y="3878487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BF7D410-F216-D756-107E-56CB1DCBA151}"/>
              </a:ext>
            </a:extLst>
          </p:cNvPr>
          <p:cNvSpPr/>
          <p:nvPr/>
        </p:nvSpPr>
        <p:spPr>
          <a:xfrm rot="5400000">
            <a:off x="1472981" y="3836404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FA511D3-BB3F-1B42-698C-E336C4A385D4}"/>
              </a:ext>
            </a:extLst>
          </p:cNvPr>
          <p:cNvSpPr/>
          <p:nvPr/>
        </p:nvSpPr>
        <p:spPr>
          <a:xfrm rot="5400000">
            <a:off x="2592334" y="3836404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8675534-58DC-E4D8-6370-5F93DC3F8F68}"/>
              </a:ext>
            </a:extLst>
          </p:cNvPr>
          <p:cNvSpPr/>
          <p:nvPr/>
        </p:nvSpPr>
        <p:spPr>
          <a:xfrm>
            <a:off x="539626" y="3827556"/>
            <a:ext cx="10972800" cy="640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119D40F-4A3C-29CD-AC89-3B027471743E}"/>
              </a:ext>
            </a:extLst>
          </p:cNvPr>
          <p:cNvSpPr/>
          <p:nvPr/>
        </p:nvSpPr>
        <p:spPr>
          <a:xfrm rot="5400000">
            <a:off x="3711687" y="3836404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093A159-2658-D891-CBA6-12D858D6DA94}"/>
              </a:ext>
            </a:extLst>
          </p:cNvPr>
          <p:cNvSpPr/>
          <p:nvPr/>
        </p:nvSpPr>
        <p:spPr>
          <a:xfrm rot="5400000">
            <a:off x="4831040" y="3836404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2A87705-37B6-97D6-C3F6-54DD9154A1FA}"/>
              </a:ext>
            </a:extLst>
          </p:cNvPr>
          <p:cNvSpPr/>
          <p:nvPr/>
        </p:nvSpPr>
        <p:spPr>
          <a:xfrm rot="5400000">
            <a:off x="5950393" y="3836404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44C94D7-FCB8-38DB-37E3-63CB8062DE69}"/>
              </a:ext>
            </a:extLst>
          </p:cNvPr>
          <p:cNvSpPr/>
          <p:nvPr/>
        </p:nvSpPr>
        <p:spPr>
          <a:xfrm rot="5400000">
            <a:off x="7069746" y="3836404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01D80B5-C65B-7F66-DA20-914B61E0F3C9}"/>
              </a:ext>
            </a:extLst>
          </p:cNvPr>
          <p:cNvSpPr/>
          <p:nvPr/>
        </p:nvSpPr>
        <p:spPr>
          <a:xfrm rot="5400000">
            <a:off x="8189099" y="3836404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F8300E2-C099-D4F9-0225-213B1EEA16D7}"/>
              </a:ext>
            </a:extLst>
          </p:cNvPr>
          <p:cNvSpPr/>
          <p:nvPr/>
        </p:nvSpPr>
        <p:spPr>
          <a:xfrm rot="5400000">
            <a:off x="9308452" y="3836404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DCBE5AE-C26B-BD09-7D97-0E83CD0184F0}"/>
              </a:ext>
            </a:extLst>
          </p:cNvPr>
          <p:cNvSpPr/>
          <p:nvPr/>
        </p:nvSpPr>
        <p:spPr>
          <a:xfrm rot="5400000">
            <a:off x="10427805" y="3836404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429925B-DCFF-E96C-CEE5-EFB952E996FB}"/>
              </a:ext>
            </a:extLst>
          </p:cNvPr>
          <p:cNvSpPr txBox="1"/>
          <p:nvPr/>
        </p:nvSpPr>
        <p:spPr>
          <a:xfrm>
            <a:off x="1503336" y="4107051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0.1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FAC475-7B7C-2B7B-C706-BF41C4323A25}"/>
              </a:ext>
            </a:extLst>
          </p:cNvPr>
          <p:cNvSpPr txBox="1"/>
          <p:nvPr/>
        </p:nvSpPr>
        <p:spPr>
          <a:xfrm>
            <a:off x="2479730" y="4091555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0.2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D26CA1C-4080-7EEC-EAF0-341FCDD540FA}"/>
              </a:ext>
            </a:extLst>
          </p:cNvPr>
          <p:cNvSpPr txBox="1"/>
          <p:nvPr/>
        </p:nvSpPr>
        <p:spPr>
          <a:xfrm>
            <a:off x="3599480" y="4091555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0.3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16E40DA-7526-04ED-7EBC-F334B9C971D0}"/>
              </a:ext>
            </a:extLst>
          </p:cNvPr>
          <p:cNvSpPr txBox="1"/>
          <p:nvPr/>
        </p:nvSpPr>
        <p:spPr>
          <a:xfrm>
            <a:off x="4659852" y="4091555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0.4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27943F8-6A6B-B727-8C2B-22C871E7A068}"/>
              </a:ext>
            </a:extLst>
          </p:cNvPr>
          <p:cNvSpPr txBox="1"/>
          <p:nvPr/>
        </p:nvSpPr>
        <p:spPr>
          <a:xfrm>
            <a:off x="5804053" y="4165640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0.5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A38BF57-107E-5CF9-5D7C-4F2FED17C721}"/>
              </a:ext>
            </a:extLst>
          </p:cNvPr>
          <p:cNvSpPr txBox="1"/>
          <p:nvPr/>
        </p:nvSpPr>
        <p:spPr>
          <a:xfrm>
            <a:off x="6848569" y="4165640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0.6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166ACF0-CD97-944F-A417-8957DF9EECC4}"/>
              </a:ext>
            </a:extLst>
          </p:cNvPr>
          <p:cNvSpPr txBox="1"/>
          <p:nvPr/>
        </p:nvSpPr>
        <p:spPr>
          <a:xfrm>
            <a:off x="7983364" y="4151522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0.7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09A50D7-0292-B13C-0F81-145398CCFB6C}"/>
              </a:ext>
            </a:extLst>
          </p:cNvPr>
          <p:cNvSpPr txBox="1"/>
          <p:nvPr/>
        </p:nvSpPr>
        <p:spPr>
          <a:xfrm>
            <a:off x="9160819" y="4196888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0.8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DB5F897-2BC9-7072-259C-E9B1087CB781}"/>
              </a:ext>
            </a:extLst>
          </p:cNvPr>
          <p:cNvSpPr txBox="1"/>
          <p:nvPr/>
        </p:nvSpPr>
        <p:spPr>
          <a:xfrm>
            <a:off x="10315689" y="4225781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0.9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E1E4E2-A016-382C-72B8-42F7848C4CEB}"/>
              </a:ext>
            </a:extLst>
          </p:cNvPr>
          <p:cNvSpPr txBox="1"/>
          <p:nvPr/>
        </p:nvSpPr>
        <p:spPr>
          <a:xfrm>
            <a:off x="3299761" y="5083629"/>
            <a:ext cx="736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Predicted Risk of Cancer (in probability)</a:t>
            </a:r>
          </a:p>
        </p:txBody>
      </p:sp>
    </p:spTree>
    <p:extLst>
      <p:ext uri="{BB962C8B-B14F-4D97-AF65-F5344CB8AC3E}">
        <p14:creationId xmlns:p14="http://schemas.microsoft.com/office/powerpoint/2010/main" val="2667217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A960D1-D7AE-935F-5968-CF51C9720A0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4521" y="3424307"/>
            <a:ext cx="3737141" cy="32693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A21813-6383-1DB2-67E4-9D1E2C741DE3}"/>
              </a:ext>
            </a:extLst>
          </p:cNvPr>
          <p:cNvSpPr/>
          <p:nvPr/>
        </p:nvSpPr>
        <p:spPr>
          <a:xfrm rot="5400000">
            <a:off x="28257" y="2173153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BBF2E3-9CE8-A7B9-B305-D2BF0BEB9CD5}"/>
              </a:ext>
            </a:extLst>
          </p:cNvPr>
          <p:cNvSpPr txBox="1"/>
          <p:nvPr/>
        </p:nvSpPr>
        <p:spPr>
          <a:xfrm>
            <a:off x="279468" y="2624466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9C497F-93F5-51BF-FFE8-5160FD3B5FE9}"/>
              </a:ext>
            </a:extLst>
          </p:cNvPr>
          <p:cNvSpPr txBox="1"/>
          <p:nvPr/>
        </p:nvSpPr>
        <p:spPr>
          <a:xfrm>
            <a:off x="11263800" y="2676741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1.0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43E2CC5-2DF5-0ADD-02E1-4C44312ED7C7}"/>
              </a:ext>
            </a:extLst>
          </p:cNvPr>
          <p:cNvSpPr/>
          <p:nvPr/>
        </p:nvSpPr>
        <p:spPr>
          <a:xfrm rot="5400000">
            <a:off x="11092725" y="2173674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BF7D410-F216-D756-107E-56CB1DCBA151}"/>
              </a:ext>
            </a:extLst>
          </p:cNvPr>
          <p:cNvSpPr/>
          <p:nvPr/>
        </p:nvSpPr>
        <p:spPr>
          <a:xfrm rot="5400000">
            <a:off x="1472981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FA511D3-BB3F-1B42-698C-E336C4A385D4}"/>
              </a:ext>
            </a:extLst>
          </p:cNvPr>
          <p:cNvSpPr/>
          <p:nvPr/>
        </p:nvSpPr>
        <p:spPr>
          <a:xfrm rot="5400000">
            <a:off x="2592334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8675534-58DC-E4D8-6370-5F93DC3F8F68}"/>
              </a:ext>
            </a:extLst>
          </p:cNvPr>
          <p:cNvSpPr/>
          <p:nvPr/>
        </p:nvSpPr>
        <p:spPr>
          <a:xfrm>
            <a:off x="539626" y="2122743"/>
            <a:ext cx="10972800" cy="640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119D40F-4A3C-29CD-AC89-3B027471743E}"/>
              </a:ext>
            </a:extLst>
          </p:cNvPr>
          <p:cNvSpPr/>
          <p:nvPr/>
        </p:nvSpPr>
        <p:spPr>
          <a:xfrm rot="5400000">
            <a:off x="3711687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093A159-2658-D891-CBA6-12D858D6DA94}"/>
              </a:ext>
            </a:extLst>
          </p:cNvPr>
          <p:cNvSpPr/>
          <p:nvPr/>
        </p:nvSpPr>
        <p:spPr>
          <a:xfrm rot="5400000">
            <a:off x="4831040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2A87705-37B6-97D6-C3F6-54DD9154A1FA}"/>
              </a:ext>
            </a:extLst>
          </p:cNvPr>
          <p:cNvSpPr/>
          <p:nvPr/>
        </p:nvSpPr>
        <p:spPr>
          <a:xfrm rot="5400000">
            <a:off x="5950393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44C94D7-FCB8-38DB-37E3-63CB8062DE69}"/>
              </a:ext>
            </a:extLst>
          </p:cNvPr>
          <p:cNvSpPr/>
          <p:nvPr/>
        </p:nvSpPr>
        <p:spPr>
          <a:xfrm rot="5400000">
            <a:off x="7069746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01D80B5-C65B-7F66-DA20-914B61E0F3C9}"/>
              </a:ext>
            </a:extLst>
          </p:cNvPr>
          <p:cNvSpPr/>
          <p:nvPr/>
        </p:nvSpPr>
        <p:spPr>
          <a:xfrm rot="5400000">
            <a:off x="8189099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F8300E2-C099-D4F9-0225-213B1EEA16D7}"/>
              </a:ext>
            </a:extLst>
          </p:cNvPr>
          <p:cNvSpPr/>
          <p:nvPr/>
        </p:nvSpPr>
        <p:spPr>
          <a:xfrm rot="5400000">
            <a:off x="9308452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DCBE5AE-C26B-BD09-7D97-0E83CD0184F0}"/>
              </a:ext>
            </a:extLst>
          </p:cNvPr>
          <p:cNvSpPr/>
          <p:nvPr/>
        </p:nvSpPr>
        <p:spPr>
          <a:xfrm rot="5400000">
            <a:off x="10427805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429925B-DCFF-E96C-CEE5-EFB952E996FB}"/>
              </a:ext>
            </a:extLst>
          </p:cNvPr>
          <p:cNvSpPr txBox="1"/>
          <p:nvPr/>
        </p:nvSpPr>
        <p:spPr>
          <a:xfrm>
            <a:off x="1503336" y="240223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0.1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FAC475-7B7C-2B7B-C706-BF41C4323A25}"/>
              </a:ext>
            </a:extLst>
          </p:cNvPr>
          <p:cNvSpPr txBox="1"/>
          <p:nvPr/>
        </p:nvSpPr>
        <p:spPr>
          <a:xfrm>
            <a:off x="247973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D26CA1C-4080-7EEC-EAF0-341FCDD540FA}"/>
              </a:ext>
            </a:extLst>
          </p:cNvPr>
          <p:cNvSpPr txBox="1"/>
          <p:nvPr/>
        </p:nvSpPr>
        <p:spPr>
          <a:xfrm>
            <a:off x="359948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16E40DA-7526-04ED-7EBC-F334B9C971D0}"/>
              </a:ext>
            </a:extLst>
          </p:cNvPr>
          <p:cNvSpPr txBox="1"/>
          <p:nvPr/>
        </p:nvSpPr>
        <p:spPr>
          <a:xfrm>
            <a:off x="4659852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0.4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27943F8-6A6B-B727-8C2B-22C871E7A068}"/>
              </a:ext>
            </a:extLst>
          </p:cNvPr>
          <p:cNvSpPr txBox="1"/>
          <p:nvPr/>
        </p:nvSpPr>
        <p:spPr>
          <a:xfrm>
            <a:off x="5804053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0.5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A38BF57-107E-5CF9-5D7C-4F2FED17C721}"/>
              </a:ext>
            </a:extLst>
          </p:cNvPr>
          <p:cNvSpPr txBox="1"/>
          <p:nvPr/>
        </p:nvSpPr>
        <p:spPr>
          <a:xfrm>
            <a:off x="6848569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0.6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166ACF0-CD97-944F-A417-8957DF9EECC4}"/>
              </a:ext>
            </a:extLst>
          </p:cNvPr>
          <p:cNvSpPr txBox="1"/>
          <p:nvPr/>
        </p:nvSpPr>
        <p:spPr>
          <a:xfrm>
            <a:off x="7983364" y="2446709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0.7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09A50D7-0292-B13C-0F81-145398CCFB6C}"/>
              </a:ext>
            </a:extLst>
          </p:cNvPr>
          <p:cNvSpPr txBox="1"/>
          <p:nvPr/>
        </p:nvSpPr>
        <p:spPr>
          <a:xfrm>
            <a:off x="9160819" y="2492075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0.8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DB5F897-2BC9-7072-259C-E9B1087CB781}"/>
              </a:ext>
            </a:extLst>
          </p:cNvPr>
          <p:cNvSpPr txBox="1"/>
          <p:nvPr/>
        </p:nvSpPr>
        <p:spPr>
          <a:xfrm>
            <a:off x="10315689" y="252096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837CDC-71B1-CE13-E3C1-71EAED6A2F02}"/>
              </a:ext>
            </a:extLst>
          </p:cNvPr>
          <p:cNvSpPr txBox="1"/>
          <p:nvPr/>
        </p:nvSpPr>
        <p:spPr>
          <a:xfrm>
            <a:off x="85141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968CBF-B6C9-5465-1EC7-9D4A7B42BC52}"/>
              </a:ext>
            </a:extLst>
          </p:cNvPr>
          <p:cNvSpPr txBox="1"/>
          <p:nvPr/>
        </p:nvSpPr>
        <p:spPr>
          <a:xfrm>
            <a:off x="203502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5BEACD-2C81-4C14-4C39-7ABFFDCB755D}"/>
              </a:ext>
            </a:extLst>
          </p:cNvPr>
          <p:cNvSpPr txBox="1"/>
          <p:nvPr/>
        </p:nvSpPr>
        <p:spPr>
          <a:xfrm>
            <a:off x="311438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15E35-40F4-A821-6EAB-60D275A1BF62}"/>
              </a:ext>
            </a:extLst>
          </p:cNvPr>
          <p:cNvSpPr txBox="1"/>
          <p:nvPr/>
        </p:nvSpPr>
        <p:spPr>
          <a:xfrm>
            <a:off x="423899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0F6F51-7860-2BBF-9BA9-CC8AC7877E26}"/>
              </a:ext>
            </a:extLst>
          </p:cNvPr>
          <p:cNvSpPr txBox="1"/>
          <p:nvPr/>
        </p:nvSpPr>
        <p:spPr>
          <a:xfrm>
            <a:off x="546149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DEAA07-CC9E-744E-3A19-A046C74F6B03}"/>
              </a:ext>
            </a:extLst>
          </p:cNvPr>
          <p:cNvSpPr txBox="1"/>
          <p:nvPr/>
        </p:nvSpPr>
        <p:spPr>
          <a:xfrm>
            <a:off x="648140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DA9CD3-4645-7482-A0B8-E48606C9EC5C}"/>
              </a:ext>
            </a:extLst>
          </p:cNvPr>
          <p:cNvSpPr txBox="1"/>
          <p:nvPr/>
        </p:nvSpPr>
        <p:spPr>
          <a:xfrm>
            <a:off x="765247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494D87-3FEF-46FE-C2E9-1F70DA2AC7C7}"/>
              </a:ext>
            </a:extLst>
          </p:cNvPr>
          <p:cNvSpPr txBox="1"/>
          <p:nvPr/>
        </p:nvSpPr>
        <p:spPr>
          <a:xfrm>
            <a:off x="8526033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D74E27-5C26-5E7E-5B97-124DF9AFA15F}"/>
              </a:ext>
            </a:extLst>
          </p:cNvPr>
          <p:cNvSpPr txBox="1"/>
          <p:nvPr/>
        </p:nvSpPr>
        <p:spPr>
          <a:xfrm>
            <a:off x="9826185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22CE3E-67D6-7629-6B61-ABF91EA6D46E}"/>
              </a:ext>
            </a:extLst>
          </p:cNvPr>
          <p:cNvSpPr txBox="1"/>
          <p:nvPr/>
        </p:nvSpPr>
        <p:spPr>
          <a:xfrm>
            <a:off x="10747559" y="1778392"/>
            <a:ext cx="34817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N</a:t>
            </a:r>
            <a:endParaRPr lang="en-US">
              <a:cs typeface="Calibri"/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B680898B-42FE-7FD2-392E-B0EEC71EC4D2}"/>
              </a:ext>
            </a:extLst>
          </p:cNvPr>
          <p:cNvSpPr/>
          <p:nvPr/>
        </p:nvSpPr>
        <p:spPr>
          <a:xfrm>
            <a:off x="9831833" y="2689207"/>
            <a:ext cx="1531178" cy="557385"/>
          </a:xfrm>
          <a:prstGeom prst="rightArrow">
            <a:avLst/>
          </a:prstGeom>
          <a:solidFill>
            <a:schemeClr val="accent5">
              <a:lumMod val="40000"/>
              <a:lumOff val="60000"/>
              <a:alpha val="8296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30B0B8-68D0-B85D-35F7-61AC0F426ED0}"/>
              </a:ext>
            </a:extLst>
          </p:cNvPr>
          <p:cNvSpPr txBox="1"/>
          <p:nvPr/>
        </p:nvSpPr>
        <p:spPr>
          <a:xfrm>
            <a:off x="9981601" y="2805653"/>
            <a:ext cx="13108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Threshold = 1</a:t>
            </a:r>
            <a:r>
              <a:rPr lang="en-US" altLang="zh-CN" sz="1400"/>
              <a:t>.0</a:t>
            </a:r>
            <a:endParaRPr lang="en-US" sz="14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C8361B-200B-F42C-6E2E-1C686D829520}"/>
              </a:ext>
            </a:extLst>
          </p:cNvPr>
          <p:cNvSpPr txBox="1"/>
          <p:nvPr/>
        </p:nvSpPr>
        <p:spPr>
          <a:xfrm>
            <a:off x="1112724" y="3747441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TP=0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D1B8C0-A29E-5545-FE50-4005A612E110}"/>
              </a:ext>
            </a:extLst>
          </p:cNvPr>
          <p:cNvSpPr txBox="1"/>
          <p:nvPr/>
        </p:nvSpPr>
        <p:spPr>
          <a:xfrm>
            <a:off x="1051781" y="5308067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FP=</a:t>
            </a:r>
            <a:r>
              <a:rPr lang="en-US" altLang="zh-CN" sz="1200"/>
              <a:t>0</a:t>
            </a:r>
            <a:endParaRPr 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77C5CB-90C4-6F83-6A4D-398E67E770FC}"/>
              </a:ext>
            </a:extLst>
          </p:cNvPr>
          <p:cNvSpPr txBox="1"/>
          <p:nvPr/>
        </p:nvSpPr>
        <p:spPr>
          <a:xfrm>
            <a:off x="4578038" y="3074951"/>
            <a:ext cx="411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Predicted Risk of Cancer (in probability)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5ED530E-498E-24C8-72E4-7C02543A33B0}"/>
              </a:ext>
            </a:extLst>
          </p:cNvPr>
          <p:cNvGraphicFramePr>
            <a:graphicFrameLocks noGrp="1"/>
          </p:cNvGraphicFramePr>
          <p:nvPr/>
        </p:nvGraphicFramePr>
        <p:xfrm>
          <a:off x="465216" y="4108169"/>
          <a:ext cx="6497315" cy="1018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794">
                  <a:extLst>
                    <a:ext uri="{9D8B030D-6E8A-4147-A177-3AD203B41FA5}">
                      <a16:colId xmlns:a16="http://schemas.microsoft.com/office/drawing/2014/main" val="326117383"/>
                    </a:ext>
                  </a:extLst>
                </a:gridCol>
                <a:gridCol w="421091">
                  <a:extLst>
                    <a:ext uri="{9D8B030D-6E8A-4147-A177-3AD203B41FA5}">
                      <a16:colId xmlns:a16="http://schemas.microsoft.com/office/drawing/2014/main" val="378515966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95057698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66418576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234839655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72555603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45403981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13792225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3744448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070766227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61444999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0199984"/>
                    </a:ext>
                  </a:extLst>
                </a:gridCol>
              </a:tblGrid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Threshold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0.5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0.4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0.3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0.2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0.1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570744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TPR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92720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975146"/>
                  </a:ext>
                </a:extLst>
              </a:tr>
            </a:tbl>
          </a:graphicData>
        </a:graphic>
      </p:graphicFrame>
      <p:sp>
        <p:nvSpPr>
          <p:cNvPr id="37" name="Oval Callout 36">
            <a:extLst>
              <a:ext uri="{FF2B5EF4-FFF2-40B4-BE49-F238E27FC236}">
                <a16:creationId xmlns:a16="http://schemas.microsoft.com/office/drawing/2014/main" id="{A1778B01-E6F3-5160-8370-65CFA427FA91}"/>
              </a:ext>
            </a:extLst>
          </p:cNvPr>
          <p:cNvSpPr/>
          <p:nvPr/>
        </p:nvSpPr>
        <p:spPr>
          <a:xfrm>
            <a:off x="8827261" y="4985833"/>
            <a:ext cx="1051586" cy="582195"/>
          </a:xfrm>
          <a:prstGeom prst="wedgeEllipseCallout">
            <a:avLst>
              <a:gd name="adj1" fmla="val -57401"/>
              <a:gd name="adj2" fmla="val 177886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bg2">
                    <a:lumMod val="25000"/>
                  </a:schemeClr>
                </a:solidFill>
              </a:rPr>
              <a:t>TPR and FPR at 1.0 threshold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C16FF10-8E05-4AAF-012A-7C1089560CC2}"/>
              </a:ext>
            </a:extLst>
          </p:cNvPr>
          <p:cNvGrpSpPr/>
          <p:nvPr/>
        </p:nvGrpSpPr>
        <p:grpSpPr>
          <a:xfrm>
            <a:off x="644475" y="891911"/>
            <a:ext cx="10747873" cy="731520"/>
            <a:chOff x="644475" y="2619111"/>
            <a:chExt cx="10747873" cy="731520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03365B95-D4D4-C1A6-1769-A1CB8665DEAA}"/>
                </a:ext>
              </a:extLst>
            </p:cNvPr>
            <p:cNvGrpSpPr/>
            <p:nvPr/>
          </p:nvGrpSpPr>
          <p:grpSpPr>
            <a:xfrm>
              <a:off x="644475" y="2619111"/>
              <a:ext cx="898003" cy="731520"/>
              <a:chOff x="1190943" y="2895908"/>
              <a:chExt cx="898003" cy="731520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4DD9CF64-39E8-0AC6-D725-13491FEA0D14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57B7740E-8E17-7B92-9022-77511B71ED89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/>
                    </a:solidFill>
                  </a:rPr>
                  <a:t>Non-Cancer</a:t>
                </a: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6EEEA449-8988-C3BC-994C-5398C1AE368A}"/>
                </a:ext>
              </a:extLst>
            </p:cNvPr>
            <p:cNvGrpSpPr/>
            <p:nvPr/>
          </p:nvGrpSpPr>
          <p:grpSpPr>
            <a:xfrm>
              <a:off x="6408602" y="2619111"/>
              <a:ext cx="731520" cy="731520"/>
              <a:chOff x="6100442" y="1831430"/>
              <a:chExt cx="731520" cy="731520"/>
            </a:xfrm>
          </p:grpSpPr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91394270-3867-3EF7-8F24-6C3101F35FA4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675632F2-7BB1-E94D-F4B0-2A91C25A2D38}"/>
                  </a:ext>
                </a:extLst>
              </p:cNvPr>
              <p:cNvSpPr txBox="1"/>
              <p:nvPr/>
            </p:nvSpPr>
            <p:spPr>
              <a:xfrm>
                <a:off x="6131014" y="2053031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Cancer</a:t>
                </a: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F4B84573-FECD-F44C-F3BD-DC5B0D316E60}"/>
                </a:ext>
              </a:extLst>
            </p:cNvPr>
            <p:cNvGrpSpPr/>
            <p:nvPr/>
          </p:nvGrpSpPr>
          <p:grpSpPr>
            <a:xfrm>
              <a:off x="9640394" y="2619111"/>
              <a:ext cx="731520" cy="731520"/>
              <a:chOff x="6362251" y="1858301"/>
              <a:chExt cx="731520" cy="731520"/>
            </a:xfrm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B6211F9D-97ED-B4C4-0E7C-526DD5A06F2C}"/>
                  </a:ext>
                </a:extLst>
              </p:cNvPr>
              <p:cNvSpPr/>
              <p:nvPr/>
            </p:nvSpPr>
            <p:spPr>
              <a:xfrm>
                <a:off x="6362251" y="1858301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CFE2573A-DAC2-D05E-85C7-3952031254E5}"/>
                  </a:ext>
                </a:extLst>
              </p:cNvPr>
              <p:cNvSpPr txBox="1"/>
              <p:nvPr/>
            </p:nvSpPr>
            <p:spPr>
              <a:xfrm>
                <a:off x="6362251" y="2114276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Cancer</a:t>
                </a:r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3DED1584-670B-7F00-6907-4B4ACB260AD2}"/>
                </a:ext>
              </a:extLst>
            </p:cNvPr>
            <p:cNvGrpSpPr/>
            <p:nvPr/>
          </p:nvGrpSpPr>
          <p:grpSpPr>
            <a:xfrm>
              <a:off x="8619956" y="2619111"/>
              <a:ext cx="731520" cy="731520"/>
              <a:chOff x="6100442" y="1831430"/>
              <a:chExt cx="731520" cy="731520"/>
            </a:xfrm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82F078C3-A9E4-E799-51C7-933A0EAEB8DB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4D82B210-5563-72A1-99A6-56290EFC1F75}"/>
                  </a:ext>
                </a:extLst>
              </p:cNvPr>
              <p:cNvSpPr txBox="1"/>
              <p:nvPr/>
            </p:nvSpPr>
            <p:spPr>
              <a:xfrm>
                <a:off x="6131014" y="2053031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Cancer</a:t>
                </a: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88839BB-F3D1-7F6B-0C30-D459490680AF}"/>
                </a:ext>
              </a:extLst>
            </p:cNvPr>
            <p:cNvGrpSpPr/>
            <p:nvPr/>
          </p:nvGrpSpPr>
          <p:grpSpPr>
            <a:xfrm>
              <a:off x="7599518" y="2619111"/>
              <a:ext cx="731520" cy="731520"/>
              <a:chOff x="6100442" y="1831430"/>
              <a:chExt cx="731520" cy="731520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DA128958-06E6-0DB9-920D-22B5DA76F9D5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B346AFC-A707-397D-0DBC-C495F650709A}"/>
                  </a:ext>
                </a:extLst>
              </p:cNvPr>
              <p:cNvSpPr txBox="1"/>
              <p:nvPr/>
            </p:nvSpPr>
            <p:spPr>
              <a:xfrm>
                <a:off x="6131014" y="2053031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Cancer</a:t>
                </a: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3BBE01E3-4351-D12B-D5AF-7F0C8C7A5672}"/>
                </a:ext>
              </a:extLst>
            </p:cNvPr>
            <p:cNvGrpSpPr/>
            <p:nvPr/>
          </p:nvGrpSpPr>
          <p:grpSpPr>
            <a:xfrm>
              <a:off x="10660828" y="2619111"/>
              <a:ext cx="731520" cy="731520"/>
              <a:chOff x="6100442" y="1831430"/>
              <a:chExt cx="731520" cy="731520"/>
            </a:xfrm>
          </p:grpSpPr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31EEAF36-52E8-67A0-5C40-397CAE18A794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CDC43D43-A9BF-5B1C-168C-7084F019B8DE}"/>
                  </a:ext>
                </a:extLst>
              </p:cNvPr>
              <p:cNvSpPr txBox="1"/>
              <p:nvPr/>
            </p:nvSpPr>
            <p:spPr>
              <a:xfrm>
                <a:off x="6131014" y="2053031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Cancer</a:t>
                </a: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1FA33A9-D42B-79C0-3B03-0448DE689CF2}"/>
                </a:ext>
              </a:extLst>
            </p:cNvPr>
            <p:cNvGrpSpPr/>
            <p:nvPr/>
          </p:nvGrpSpPr>
          <p:grpSpPr>
            <a:xfrm>
              <a:off x="1831396" y="2619111"/>
              <a:ext cx="898003" cy="731520"/>
              <a:chOff x="1190943" y="2895908"/>
              <a:chExt cx="898003" cy="731520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256915EE-C68D-CC3A-CB9B-F6610714A424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705AB665-CD56-C6CC-BFDF-46A38008EFBD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/>
                    </a:solidFill>
                  </a:rPr>
                  <a:t>Non-Cancer</a:t>
                </a: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AE57B211-3442-7605-CA14-F237D471CCF3}"/>
                </a:ext>
              </a:extLst>
            </p:cNvPr>
            <p:cNvGrpSpPr/>
            <p:nvPr/>
          </p:nvGrpSpPr>
          <p:grpSpPr>
            <a:xfrm>
              <a:off x="2940827" y="2619111"/>
              <a:ext cx="898003" cy="731520"/>
              <a:chOff x="1221939" y="2895908"/>
              <a:chExt cx="898003" cy="731520"/>
            </a:xfrm>
          </p:grpSpPr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72B52FAC-7AC6-7F9D-728C-A84CFEC25487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70E4EFAA-6CA3-6A63-50B5-46BD3BF5BC81}"/>
                  </a:ext>
                </a:extLst>
              </p:cNvPr>
              <p:cNvSpPr txBox="1"/>
              <p:nvPr/>
            </p:nvSpPr>
            <p:spPr>
              <a:xfrm>
                <a:off x="1221939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/>
                    </a:solidFill>
                  </a:rPr>
                  <a:t>Non-Cancer</a:t>
                </a:r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C8BEBEB9-B78B-6D11-081A-2B5EC9119451}"/>
                </a:ext>
              </a:extLst>
            </p:cNvPr>
            <p:cNvGrpSpPr/>
            <p:nvPr/>
          </p:nvGrpSpPr>
          <p:grpSpPr>
            <a:xfrm>
              <a:off x="4034760" y="2619111"/>
              <a:ext cx="898003" cy="731520"/>
              <a:chOff x="1190943" y="2895908"/>
              <a:chExt cx="898003" cy="731520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719E0D0C-4958-68EC-3240-16CF051E93B6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68EF2889-36C3-C6D8-11C7-95A1702B86C2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/>
                    </a:solidFill>
                  </a:rPr>
                  <a:t>Non-Cancer</a:t>
                </a:r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C322036F-DB98-BC6B-F3DA-C50A05995D7F}"/>
                </a:ext>
              </a:extLst>
            </p:cNvPr>
            <p:cNvGrpSpPr/>
            <p:nvPr/>
          </p:nvGrpSpPr>
          <p:grpSpPr>
            <a:xfrm>
              <a:off x="5190685" y="2619111"/>
              <a:ext cx="898003" cy="731520"/>
              <a:chOff x="1190943" y="2895908"/>
              <a:chExt cx="898003" cy="731520"/>
            </a:xfrm>
          </p:grpSpPr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3C8A9E7F-B335-6AAD-8A75-90E2218ED094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92B24FA4-C0C5-F4CC-40CE-848B623E5F90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/>
                    </a:solidFill>
                  </a:rPr>
                  <a:t>Non-Cancer</a:t>
                </a:r>
              </a:p>
            </p:txBody>
          </p:sp>
        </p:grp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3DCD74B-8303-0FF2-29CB-8A1EA042EE77}"/>
              </a:ext>
            </a:extLst>
          </p:cNvPr>
          <p:cNvGrpSpPr/>
          <p:nvPr/>
        </p:nvGrpSpPr>
        <p:grpSpPr>
          <a:xfrm>
            <a:off x="7149000" y="4422805"/>
            <a:ext cx="834365" cy="423515"/>
            <a:chOff x="7149000" y="4422805"/>
            <a:chExt cx="834365" cy="423515"/>
          </a:xfrm>
        </p:grpSpPr>
        <p:sp>
          <p:nvSpPr>
            <p:cNvPr id="141" name="Right Arrow 140">
              <a:extLst>
                <a:ext uri="{FF2B5EF4-FFF2-40B4-BE49-F238E27FC236}">
                  <a16:creationId xmlns:a16="http://schemas.microsoft.com/office/drawing/2014/main" id="{D6E3DD6A-7E72-0948-A0E9-94953CC87D76}"/>
                </a:ext>
              </a:extLst>
            </p:cNvPr>
            <p:cNvSpPr/>
            <p:nvPr/>
          </p:nvSpPr>
          <p:spPr>
            <a:xfrm>
              <a:off x="7187361" y="4422805"/>
              <a:ext cx="796004" cy="423515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73419E5-7D10-5CE9-3AAB-186757A808B2}"/>
                </a:ext>
              </a:extLst>
            </p:cNvPr>
            <p:cNvSpPr txBox="1"/>
            <p:nvPr/>
          </p:nvSpPr>
          <p:spPr>
            <a:xfrm>
              <a:off x="7149000" y="4486848"/>
              <a:ext cx="79541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ROC Curve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472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92744-D0E5-6E67-0178-FCA6B6E38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so-called “Confusion Matrix”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ACE1EB-E062-692A-61F9-024BF4150E33}"/>
              </a:ext>
            </a:extLst>
          </p:cNvPr>
          <p:cNvSpPr/>
          <p:nvPr/>
        </p:nvSpPr>
        <p:spPr>
          <a:xfrm>
            <a:off x="1610592" y="2061878"/>
            <a:ext cx="7841048" cy="424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1CB10F1-A6DF-6C83-FFB5-C32662F0063D}"/>
              </a:ext>
            </a:extLst>
          </p:cNvPr>
          <p:cNvCxnSpPr>
            <a:cxnSpLocks/>
            <a:stCxn id="6" idx="1"/>
            <a:endCxn id="6" idx="3"/>
          </p:cNvCxnSpPr>
          <p:nvPr/>
        </p:nvCxnSpPr>
        <p:spPr>
          <a:xfrm>
            <a:off x="1610592" y="4185537"/>
            <a:ext cx="784104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301B84-091A-E0D6-8FD7-32627A3DCB85}"/>
              </a:ext>
            </a:extLst>
          </p:cNvPr>
          <p:cNvCxnSpPr>
            <a:cxnSpLocks/>
            <a:stCxn id="6" idx="0"/>
            <a:endCxn id="6" idx="2"/>
          </p:cNvCxnSpPr>
          <p:nvPr/>
        </p:nvCxnSpPr>
        <p:spPr>
          <a:xfrm>
            <a:off x="5531116" y="2061878"/>
            <a:ext cx="0" cy="4247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DD145D-BC38-F963-569B-DC056B40D2D5}"/>
              </a:ext>
            </a:extLst>
          </p:cNvPr>
          <p:cNvSpPr txBox="1"/>
          <p:nvPr/>
        </p:nvSpPr>
        <p:spPr>
          <a:xfrm>
            <a:off x="5015494" y="1385887"/>
            <a:ext cx="835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Tested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29634F-A2EE-A5B5-86E7-CCBC61B6AE2A}"/>
              </a:ext>
            </a:extLst>
          </p:cNvPr>
          <p:cNvSpPr txBox="1"/>
          <p:nvPr/>
        </p:nvSpPr>
        <p:spPr>
          <a:xfrm>
            <a:off x="20350" y="3834773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Actual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F053EB-6F7B-4EC7-BB42-0E2D89B74651}"/>
              </a:ext>
            </a:extLst>
          </p:cNvPr>
          <p:cNvSpPr txBox="1"/>
          <p:nvPr/>
        </p:nvSpPr>
        <p:spPr>
          <a:xfrm>
            <a:off x="6799218" y="4357435"/>
            <a:ext cx="1562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6">
                    <a:lumMod val="60000"/>
                    <a:lumOff val="40000"/>
                  </a:schemeClr>
                </a:solidFill>
              </a:rPr>
              <a:t>True Positive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C85C87-7689-090F-BDA1-AD80A1F69BBB}"/>
              </a:ext>
            </a:extLst>
          </p:cNvPr>
          <p:cNvSpPr txBox="1"/>
          <p:nvPr/>
        </p:nvSpPr>
        <p:spPr>
          <a:xfrm>
            <a:off x="2855288" y="2314756"/>
            <a:ext cx="1605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6">
                    <a:lumMod val="60000"/>
                    <a:lumOff val="40000"/>
                  </a:schemeClr>
                </a:solidFill>
              </a:rPr>
              <a:t>True Negative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FE7460-4B75-CE2B-BB96-52E7383FCAD9}"/>
              </a:ext>
            </a:extLst>
          </p:cNvPr>
          <p:cNvSpPr txBox="1"/>
          <p:nvPr/>
        </p:nvSpPr>
        <p:spPr>
          <a:xfrm>
            <a:off x="6692332" y="2322790"/>
            <a:ext cx="1623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False Positive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DA5349-9D4B-606F-C766-3DD2775C755D}"/>
              </a:ext>
            </a:extLst>
          </p:cNvPr>
          <p:cNvSpPr txBox="1"/>
          <p:nvPr/>
        </p:nvSpPr>
        <p:spPr>
          <a:xfrm>
            <a:off x="2915507" y="4413303"/>
            <a:ext cx="1713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False Negative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CF6460-1C88-DE19-60C4-20A481496C2D}"/>
              </a:ext>
            </a:extLst>
          </p:cNvPr>
          <p:cNvSpPr txBox="1"/>
          <p:nvPr/>
        </p:nvSpPr>
        <p:spPr>
          <a:xfrm>
            <a:off x="9600978" y="1960874"/>
            <a:ext cx="25268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A test result may show you have the condition when you don’t. </a:t>
            </a:r>
            <a:r>
              <a:rPr lang="en-US" sz="1800" b="1"/>
              <a:t>This is a false-positive result. (Type 1 error)</a:t>
            </a:r>
          </a:p>
          <a:p>
            <a:endParaRPr lang="en-US" sz="1800" b="1"/>
          </a:p>
          <a:p>
            <a:endParaRPr lang="en-US" sz="1800" b="1"/>
          </a:p>
          <a:p>
            <a:r>
              <a:rPr lang="en-US" sz="1800"/>
              <a:t>On the other hand, your test may show that you don’t have the condition when you do. </a:t>
            </a:r>
            <a:r>
              <a:rPr lang="en-US" sz="1800" b="1"/>
              <a:t>This is a false-negative result. </a:t>
            </a:r>
          </a:p>
          <a:p>
            <a:pPr marL="0" indent="0">
              <a:buNone/>
            </a:pPr>
            <a:r>
              <a:rPr lang="en-US" sz="1800" b="1"/>
              <a:t>      (Type 2 error)</a:t>
            </a:r>
          </a:p>
          <a:p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5BA3D93-56FB-0BB7-BD0B-DE48581E6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314" y="5013735"/>
            <a:ext cx="734550" cy="88945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76E1348-DE6B-1CFC-89E5-417BB367DB4E}"/>
              </a:ext>
            </a:extLst>
          </p:cNvPr>
          <p:cNvSpPr txBox="1"/>
          <p:nvPr/>
        </p:nvSpPr>
        <p:spPr>
          <a:xfrm>
            <a:off x="2884311" y="1733994"/>
            <a:ext cx="8284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Negative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5233A34-4577-297C-9084-7ADFC70A58EC}"/>
              </a:ext>
            </a:extLst>
          </p:cNvPr>
          <p:cNvSpPr txBox="1"/>
          <p:nvPr/>
        </p:nvSpPr>
        <p:spPr>
          <a:xfrm>
            <a:off x="7172884" y="1690688"/>
            <a:ext cx="8284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Positive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79C8617-D11F-AB68-91FE-D40CCF66D012}"/>
              </a:ext>
            </a:extLst>
          </p:cNvPr>
          <p:cNvSpPr txBox="1"/>
          <p:nvPr/>
        </p:nvSpPr>
        <p:spPr>
          <a:xfrm>
            <a:off x="1015020" y="5116561"/>
            <a:ext cx="8284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Covid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C5E21ED-019A-5302-49F1-BB95F89A12A6}"/>
              </a:ext>
            </a:extLst>
          </p:cNvPr>
          <p:cNvSpPr txBox="1"/>
          <p:nvPr/>
        </p:nvSpPr>
        <p:spPr>
          <a:xfrm>
            <a:off x="824367" y="2914805"/>
            <a:ext cx="8284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No Covid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412866BC-F026-6940-841B-BE0DB269C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721" y="5103105"/>
            <a:ext cx="734550" cy="889455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129C79C-6C48-ED45-3AAE-2F325C1A463D}"/>
              </a:ext>
            </a:extLst>
          </p:cNvPr>
          <p:cNvCxnSpPr>
            <a:cxnSpLocks/>
          </p:cNvCxnSpPr>
          <p:nvPr/>
        </p:nvCxnSpPr>
        <p:spPr>
          <a:xfrm flipV="1">
            <a:off x="6360419" y="5533854"/>
            <a:ext cx="108015" cy="327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face with medical mask&quot; Emoji - Download for free – Iconduck">
            <a:extLst>
              <a:ext uri="{FF2B5EF4-FFF2-40B4-BE49-F238E27FC236}">
                <a16:creationId xmlns:a16="http://schemas.microsoft.com/office/drawing/2014/main" id="{3EEBCBB0-84C6-93E2-B67F-07F4CB559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202" y="5201525"/>
            <a:ext cx="841248" cy="81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" name="Picture 2" descr="face with medical mask&quot; Emoji - Download for free – Iconduck">
            <a:extLst>
              <a:ext uri="{FF2B5EF4-FFF2-40B4-BE49-F238E27FC236}">
                <a16:creationId xmlns:a16="http://schemas.microsoft.com/office/drawing/2014/main" id="{07EAF3EA-354A-835A-BE04-A9535772D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679" y="5201520"/>
            <a:ext cx="841248" cy="81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2050">
            <a:extLst>
              <a:ext uri="{FF2B5EF4-FFF2-40B4-BE49-F238E27FC236}">
                <a16:creationId xmlns:a16="http://schemas.microsoft.com/office/drawing/2014/main" id="{6591EE9F-0B64-4B3F-C9B6-FC42AEEDC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668" y="2887044"/>
            <a:ext cx="734550" cy="889455"/>
          </a:xfrm>
          <a:prstGeom prst="rect">
            <a:avLst/>
          </a:prstGeom>
        </p:spPr>
      </p:pic>
      <p:cxnSp>
        <p:nvCxnSpPr>
          <p:cNvPr id="2053" name="Straight Connector 2052">
            <a:extLst>
              <a:ext uri="{FF2B5EF4-FFF2-40B4-BE49-F238E27FC236}">
                <a16:creationId xmlns:a16="http://schemas.microsoft.com/office/drawing/2014/main" id="{8CECC549-893E-8433-3D2C-3825F695F5F5}"/>
              </a:ext>
            </a:extLst>
          </p:cNvPr>
          <p:cNvCxnSpPr>
            <a:cxnSpLocks/>
          </p:cNvCxnSpPr>
          <p:nvPr/>
        </p:nvCxnSpPr>
        <p:spPr>
          <a:xfrm flipV="1">
            <a:off x="6394996" y="3331771"/>
            <a:ext cx="108015" cy="327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57711A94-0734-1F79-6BAF-E2BF96468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642" y="2980319"/>
            <a:ext cx="734550" cy="889455"/>
          </a:xfrm>
          <a:prstGeom prst="rect">
            <a:avLst/>
          </a:prstGeom>
        </p:spPr>
      </p:pic>
      <p:sp>
        <p:nvSpPr>
          <p:cNvPr id="2058" name="TextBox 2057">
            <a:extLst>
              <a:ext uri="{FF2B5EF4-FFF2-40B4-BE49-F238E27FC236}">
                <a16:creationId xmlns:a16="http://schemas.microsoft.com/office/drawing/2014/main" id="{39A8406F-34BA-CE5D-BAC5-89814CD993DE}"/>
              </a:ext>
            </a:extLst>
          </p:cNvPr>
          <p:cNvSpPr txBox="1"/>
          <p:nvPr/>
        </p:nvSpPr>
        <p:spPr>
          <a:xfrm>
            <a:off x="6819640" y="3880940"/>
            <a:ext cx="1534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/>
              <a:t>(Type 1 error)</a:t>
            </a:r>
          </a:p>
          <a:p>
            <a:endParaRPr lang="en-US"/>
          </a:p>
        </p:txBody>
      </p:sp>
      <p:sp>
        <p:nvSpPr>
          <p:cNvPr id="2060" name="TextBox 2059">
            <a:extLst>
              <a:ext uri="{FF2B5EF4-FFF2-40B4-BE49-F238E27FC236}">
                <a16:creationId xmlns:a16="http://schemas.microsoft.com/office/drawing/2014/main" id="{86FAAE35-BD7A-E913-971B-B388EC537521}"/>
              </a:ext>
            </a:extLst>
          </p:cNvPr>
          <p:cNvSpPr txBox="1"/>
          <p:nvPr/>
        </p:nvSpPr>
        <p:spPr>
          <a:xfrm>
            <a:off x="2671930" y="5970515"/>
            <a:ext cx="1581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/>
              <a:t> (Type 2 error)</a:t>
            </a:r>
          </a:p>
          <a:p>
            <a:endParaRPr lang="en-US"/>
          </a:p>
        </p:txBody>
      </p:sp>
      <p:pic>
        <p:nvPicPr>
          <p:cNvPr id="1026" name="Picture 2" descr="Good, happy, healthy, healthy emoticon icon - Download on Iconfinder">
            <a:extLst>
              <a:ext uri="{FF2B5EF4-FFF2-40B4-BE49-F238E27FC236}">
                <a16:creationId xmlns:a16="http://schemas.microsoft.com/office/drawing/2014/main" id="{32D1CC2A-66F4-56D5-7BD6-94B029E46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764" y="2998096"/>
            <a:ext cx="836677" cy="83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Good, happy, healthy, healthy emoticon icon - Download on Iconfinder">
            <a:extLst>
              <a:ext uri="{FF2B5EF4-FFF2-40B4-BE49-F238E27FC236}">
                <a16:creationId xmlns:a16="http://schemas.microsoft.com/office/drawing/2014/main" id="{F93D3907-B0CF-BBD5-0E9B-C11E23306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999" y="3060525"/>
            <a:ext cx="841248" cy="84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4628396-B061-B598-462B-554677C359E2}"/>
                  </a:ext>
                </a:extLst>
              </p14:cNvPr>
              <p14:cNvContentPartPr/>
              <p14:nvPr/>
            </p14:nvContentPartPr>
            <p14:xfrm>
              <a:off x="6735923" y="4289766"/>
              <a:ext cx="1736280" cy="493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4628396-B061-B598-462B-554677C359E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20443" y="4274286"/>
                <a:ext cx="1766880" cy="5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57D47EA-B296-6621-6607-A89A87A98974}"/>
                  </a:ext>
                </a:extLst>
              </p14:cNvPr>
              <p14:cNvContentPartPr/>
              <p14:nvPr/>
            </p14:nvContentPartPr>
            <p14:xfrm>
              <a:off x="2778443" y="2170446"/>
              <a:ext cx="1637280" cy="535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57D47EA-B296-6621-6607-A89A87A9897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62963" y="2155326"/>
                <a:ext cx="1667520" cy="56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9F6B1C6-FCF2-D8E3-37A7-0A26CA10F276}"/>
                  </a:ext>
                </a:extLst>
              </p14:cNvPr>
              <p14:cNvContentPartPr/>
              <p14:nvPr/>
            </p14:nvContentPartPr>
            <p14:xfrm>
              <a:off x="4593923" y="5817246"/>
              <a:ext cx="178920" cy="1472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9F6B1C6-FCF2-D8E3-37A7-0A26CA10F27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78803" y="5801766"/>
                <a:ext cx="20916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21D3104-A555-5F2B-E426-C13778C03549}"/>
                  </a:ext>
                </a:extLst>
              </p14:cNvPr>
              <p14:cNvContentPartPr/>
              <p14:nvPr/>
            </p14:nvContentPartPr>
            <p14:xfrm>
              <a:off x="8362043" y="3844086"/>
              <a:ext cx="273240" cy="1789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21D3104-A555-5F2B-E426-C13778C0354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346923" y="3828606"/>
                <a:ext cx="30384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33B5026-2F3C-B31A-3308-0CC7A980E01B}"/>
                  </a:ext>
                </a:extLst>
              </p14:cNvPr>
              <p14:cNvContentPartPr/>
              <p14:nvPr/>
            </p14:nvContentPartPr>
            <p14:xfrm>
              <a:off x="6834923" y="2600286"/>
              <a:ext cx="1385640" cy="23652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33B5026-2F3C-B31A-3308-0CC7A980E01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19803" y="2584806"/>
                <a:ext cx="141624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EE68EF4-C8AD-E00F-C4B6-47622D85EC93}"/>
                  </a:ext>
                </a:extLst>
              </p14:cNvPr>
              <p14:cNvContentPartPr/>
              <p14:nvPr/>
            </p14:nvContentPartPr>
            <p14:xfrm>
              <a:off x="8551043" y="2180166"/>
              <a:ext cx="803160" cy="3992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EE68EF4-C8AD-E00F-C4B6-47622D85EC9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535923" y="2165046"/>
                <a:ext cx="83376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226EF769-4179-8AA0-B26D-B98EC273748C}"/>
                  </a:ext>
                </a:extLst>
              </p14:cNvPr>
              <p14:cNvContentPartPr/>
              <p14:nvPr/>
            </p14:nvContentPartPr>
            <p14:xfrm>
              <a:off x="3109643" y="4224246"/>
              <a:ext cx="2140920" cy="69588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226EF769-4179-8AA0-B26D-B98EC273748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094163" y="4208766"/>
                <a:ext cx="2171520" cy="72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7620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9D5817-DE8F-73D6-E030-F9B12B1A46C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4521" y="3424307"/>
            <a:ext cx="3737141" cy="32693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A21813-6383-1DB2-67E4-9D1E2C741DE3}"/>
              </a:ext>
            </a:extLst>
          </p:cNvPr>
          <p:cNvSpPr/>
          <p:nvPr/>
        </p:nvSpPr>
        <p:spPr>
          <a:xfrm rot="5400000">
            <a:off x="28257" y="2173153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BBF2E3-9CE8-A7B9-B305-D2BF0BEB9CD5}"/>
              </a:ext>
            </a:extLst>
          </p:cNvPr>
          <p:cNvSpPr txBox="1"/>
          <p:nvPr/>
        </p:nvSpPr>
        <p:spPr>
          <a:xfrm>
            <a:off x="279468" y="2624466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9C497F-93F5-51BF-FFE8-5160FD3B5FE9}"/>
              </a:ext>
            </a:extLst>
          </p:cNvPr>
          <p:cNvSpPr txBox="1"/>
          <p:nvPr/>
        </p:nvSpPr>
        <p:spPr>
          <a:xfrm>
            <a:off x="11263800" y="2676741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1.0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43E2CC5-2DF5-0ADD-02E1-4C44312ED7C7}"/>
              </a:ext>
            </a:extLst>
          </p:cNvPr>
          <p:cNvSpPr/>
          <p:nvPr/>
        </p:nvSpPr>
        <p:spPr>
          <a:xfrm rot="5400000">
            <a:off x="11092725" y="2173674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BF7D410-F216-D756-107E-56CB1DCBA151}"/>
              </a:ext>
            </a:extLst>
          </p:cNvPr>
          <p:cNvSpPr/>
          <p:nvPr/>
        </p:nvSpPr>
        <p:spPr>
          <a:xfrm rot="5400000">
            <a:off x="1472981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FA511D3-BB3F-1B42-698C-E336C4A385D4}"/>
              </a:ext>
            </a:extLst>
          </p:cNvPr>
          <p:cNvSpPr/>
          <p:nvPr/>
        </p:nvSpPr>
        <p:spPr>
          <a:xfrm rot="5400000">
            <a:off x="2592334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8675534-58DC-E4D8-6370-5F93DC3F8F68}"/>
              </a:ext>
            </a:extLst>
          </p:cNvPr>
          <p:cNvSpPr/>
          <p:nvPr/>
        </p:nvSpPr>
        <p:spPr>
          <a:xfrm>
            <a:off x="539626" y="2122743"/>
            <a:ext cx="10972800" cy="640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119D40F-4A3C-29CD-AC89-3B027471743E}"/>
              </a:ext>
            </a:extLst>
          </p:cNvPr>
          <p:cNvSpPr/>
          <p:nvPr/>
        </p:nvSpPr>
        <p:spPr>
          <a:xfrm rot="5400000">
            <a:off x="3711687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093A159-2658-D891-CBA6-12D858D6DA94}"/>
              </a:ext>
            </a:extLst>
          </p:cNvPr>
          <p:cNvSpPr/>
          <p:nvPr/>
        </p:nvSpPr>
        <p:spPr>
          <a:xfrm rot="5400000">
            <a:off x="4831040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2A87705-37B6-97D6-C3F6-54DD9154A1FA}"/>
              </a:ext>
            </a:extLst>
          </p:cNvPr>
          <p:cNvSpPr/>
          <p:nvPr/>
        </p:nvSpPr>
        <p:spPr>
          <a:xfrm rot="5400000">
            <a:off x="5950393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44C94D7-FCB8-38DB-37E3-63CB8062DE69}"/>
              </a:ext>
            </a:extLst>
          </p:cNvPr>
          <p:cNvSpPr/>
          <p:nvPr/>
        </p:nvSpPr>
        <p:spPr>
          <a:xfrm rot="5400000">
            <a:off x="7069746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01D80B5-C65B-7F66-DA20-914B61E0F3C9}"/>
              </a:ext>
            </a:extLst>
          </p:cNvPr>
          <p:cNvSpPr/>
          <p:nvPr/>
        </p:nvSpPr>
        <p:spPr>
          <a:xfrm rot="5400000">
            <a:off x="8189099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F8300E2-C099-D4F9-0225-213B1EEA16D7}"/>
              </a:ext>
            </a:extLst>
          </p:cNvPr>
          <p:cNvSpPr/>
          <p:nvPr/>
        </p:nvSpPr>
        <p:spPr>
          <a:xfrm rot="5400000">
            <a:off x="9308452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DCBE5AE-C26B-BD09-7D97-0E83CD0184F0}"/>
              </a:ext>
            </a:extLst>
          </p:cNvPr>
          <p:cNvSpPr/>
          <p:nvPr/>
        </p:nvSpPr>
        <p:spPr>
          <a:xfrm rot="5400000">
            <a:off x="10427805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429925B-DCFF-E96C-CEE5-EFB952E996FB}"/>
              </a:ext>
            </a:extLst>
          </p:cNvPr>
          <p:cNvSpPr txBox="1"/>
          <p:nvPr/>
        </p:nvSpPr>
        <p:spPr>
          <a:xfrm>
            <a:off x="1503336" y="240223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0.1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FAC475-7B7C-2B7B-C706-BF41C4323A25}"/>
              </a:ext>
            </a:extLst>
          </p:cNvPr>
          <p:cNvSpPr txBox="1"/>
          <p:nvPr/>
        </p:nvSpPr>
        <p:spPr>
          <a:xfrm>
            <a:off x="247973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D26CA1C-4080-7EEC-EAF0-341FCDD540FA}"/>
              </a:ext>
            </a:extLst>
          </p:cNvPr>
          <p:cNvSpPr txBox="1"/>
          <p:nvPr/>
        </p:nvSpPr>
        <p:spPr>
          <a:xfrm>
            <a:off x="359948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16E40DA-7526-04ED-7EBC-F334B9C971D0}"/>
              </a:ext>
            </a:extLst>
          </p:cNvPr>
          <p:cNvSpPr txBox="1"/>
          <p:nvPr/>
        </p:nvSpPr>
        <p:spPr>
          <a:xfrm>
            <a:off x="4659852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0.4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27943F8-6A6B-B727-8C2B-22C871E7A068}"/>
              </a:ext>
            </a:extLst>
          </p:cNvPr>
          <p:cNvSpPr txBox="1"/>
          <p:nvPr/>
        </p:nvSpPr>
        <p:spPr>
          <a:xfrm>
            <a:off x="5804053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0.5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A38BF57-107E-5CF9-5D7C-4F2FED17C721}"/>
              </a:ext>
            </a:extLst>
          </p:cNvPr>
          <p:cNvSpPr txBox="1"/>
          <p:nvPr/>
        </p:nvSpPr>
        <p:spPr>
          <a:xfrm>
            <a:off x="6848569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0.6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166ACF0-CD97-944F-A417-8957DF9EECC4}"/>
              </a:ext>
            </a:extLst>
          </p:cNvPr>
          <p:cNvSpPr txBox="1"/>
          <p:nvPr/>
        </p:nvSpPr>
        <p:spPr>
          <a:xfrm>
            <a:off x="7983364" y="2446709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0.7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09A50D7-0292-B13C-0F81-145398CCFB6C}"/>
              </a:ext>
            </a:extLst>
          </p:cNvPr>
          <p:cNvSpPr txBox="1"/>
          <p:nvPr/>
        </p:nvSpPr>
        <p:spPr>
          <a:xfrm>
            <a:off x="9160819" y="2492075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0.8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DB5F897-2BC9-7072-259C-E9B1087CB781}"/>
              </a:ext>
            </a:extLst>
          </p:cNvPr>
          <p:cNvSpPr txBox="1"/>
          <p:nvPr/>
        </p:nvSpPr>
        <p:spPr>
          <a:xfrm>
            <a:off x="10315689" y="252096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0.9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B70756-522B-2222-A9F1-D67E5A16D757}"/>
              </a:ext>
            </a:extLst>
          </p:cNvPr>
          <p:cNvCxnSpPr/>
          <p:nvPr/>
        </p:nvCxnSpPr>
        <p:spPr>
          <a:xfrm>
            <a:off x="10552670" y="592135"/>
            <a:ext cx="0" cy="329565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837CDC-71B1-CE13-E3C1-71EAED6A2F02}"/>
              </a:ext>
            </a:extLst>
          </p:cNvPr>
          <p:cNvSpPr txBox="1"/>
          <p:nvPr/>
        </p:nvSpPr>
        <p:spPr>
          <a:xfrm>
            <a:off x="85141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968CBF-B6C9-5465-1EC7-9D4A7B42BC52}"/>
              </a:ext>
            </a:extLst>
          </p:cNvPr>
          <p:cNvSpPr txBox="1"/>
          <p:nvPr/>
        </p:nvSpPr>
        <p:spPr>
          <a:xfrm>
            <a:off x="203502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5BEACD-2C81-4C14-4C39-7ABFFDCB755D}"/>
              </a:ext>
            </a:extLst>
          </p:cNvPr>
          <p:cNvSpPr txBox="1"/>
          <p:nvPr/>
        </p:nvSpPr>
        <p:spPr>
          <a:xfrm>
            <a:off x="311438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15E35-40F4-A821-6EAB-60D275A1BF62}"/>
              </a:ext>
            </a:extLst>
          </p:cNvPr>
          <p:cNvSpPr txBox="1"/>
          <p:nvPr/>
        </p:nvSpPr>
        <p:spPr>
          <a:xfrm>
            <a:off x="423899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0F6F51-7860-2BBF-9BA9-CC8AC7877E26}"/>
              </a:ext>
            </a:extLst>
          </p:cNvPr>
          <p:cNvSpPr txBox="1"/>
          <p:nvPr/>
        </p:nvSpPr>
        <p:spPr>
          <a:xfrm>
            <a:off x="546149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DEAA07-CC9E-744E-3A19-A046C74F6B03}"/>
              </a:ext>
            </a:extLst>
          </p:cNvPr>
          <p:cNvSpPr txBox="1"/>
          <p:nvPr/>
        </p:nvSpPr>
        <p:spPr>
          <a:xfrm>
            <a:off x="648140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DA9CD3-4645-7482-A0B8-E48606C9EC5C}"/>
              </a:ext>
            </a:extLst>
          </p:cNvPr>
          <p:cNvSpPr txBox="1"/>
          <p:nvPr/>
        </p:nvSpPr>
        <p:spPr>
          <a:xfrm>
            <a:off x="765247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494D87-3FEF-46FE-C2E9-1F70DA2AC7C7}"/>
              </a:ext>
            </a:extLst>
          </p:cNvPr>
          <p:cNvSpPr txBox="1"/>
          <p:nvPr/>
        </p:nvSpPr>
        <p:spPr>
          <a:xfrm>
            <a:off x="8526033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D74E27-5C26-5E7E-5B97-124DF9AFA15F}"/>
              </a:ext>
            </a:extLst>
          </p:cNvPr>
          <p:cNvSpPr txBox="1"/>
          <p:nvPr/>
        </p:nvSpPr>
        <p:spPr>
          <a:xfrm>
            <a:off x="9826185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22CE3E-67D6-7629-6B61-ABF91EA6D46E}"/>
              </a:ext>
            </a:extLst>
          </p:cNvPr>
          <p:cNvSpPr txBox="1"/>
          <p:nvPr/>
        </p:nvSpPr>
        <p:spPr>
          <a:xfrm>
            <a:off x="1074755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B680898B-42FE-7FD2-392E-B0EEC71EC4D2}"/>
              </a:ext>
            </a:extLst>
          </p:cNvPr>
          <p:cNvSpPr/>
          <p:nvPr/>
        </p:nvSpPr>
        <p:spPr>
          <a:xfrm>
            <a:off x="9013684" y="2689207"/>
            <a:ext cx="1531178" cy="557385"/>
          </a:xfrm>
          <a:prstGeom prst="rightArrow">
            <a:avLst/>
          </a:prstGeom>
          <a:solidFill>
            <a:schemeClr val="accent5">
              <a:lumMod val="40000"/>
              <a:lumOff val="60000"/>
              <a:alpha val="8296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30B0B8-68D0-B85D-35F7-61AC0F426ED0}"/>
              </a:ext>
            </a:extLst>
          </p:cNvPr>
          <p:cNvSpPr txBox="1"/>
          <p:nvPr/>
        </p:nvSpPr>
        <p:spPr>
          <a:xfrm>
            <a:off x="9082723" y="2806790"/>
            <a:ext cx="1368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Threshold = </a:t>
            </a:r>
            <a:r>
              <a:rPr lang="en-US" altLang="zh-CN" sz="1400"/>
              <a:t>0.9</a:t>
            </a:r>
            <a:endParaRPr lang="en-US" sz="14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C8361B-200B-F42C-6E2E-1C686D829520}"/>
              </a:ext>
            </a:extLst>
          </p:cNvPr>
          <p:cNvSpPr txBox="1"/>
          <p:nvPr/>
        </p:nvSpPr>
        <p:spPr>
          <a:xfrm>
            <a:off x="1574734" y="3747441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TP=1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C8CD6AC-98B3-6CB4-3060-0AB8D40C0DE6}"/>
              </a:ext>
            </a:extLst>
          </p:cNvPr>
          <p:cNvSpPr txBox="1"/>
          <p:nvPr/>
        </p:nvSpPr>
        <p:spPr>
          <a:xfrm>
            <a:off x="10691400" y="1135899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Cancer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D1B8C0-A29E-5545-FE50-4005A612E110}"/>
              </a:ext>
            </a:extLst>
          </p:cNvPr>
          <p:cNvSpPr txBox="1"/>
          <p:nvPr/>
        </p:nvSpPr>
        <p:spPr>
          <a:xfrm>
            <a:off x="1484917" y="5308067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FP=</a:t>
            </a:r>
            <a:r>
              <a:rPr lang="en-US" altLang="zh-CN" sz="1200"/>
              <a:t>0</a:t>
            </a:r>
            <a:endParaRPr 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77C5CB-90C4-6F83-6A4D-398E67E770FC}"/>
              </a:ext>
            </a:extLst>
          </p:cNvPr>
          <p:cNvSpPr txBox="1"/>
          <p:nvPr/>
        </p:nvSpPr>
        <p:spPr>
          <a:xfrm>
            <a:off x="4578038" y="3074951"/>
            <a:ext cx="411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Predicted Risk of Cancer (in probability)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5ED530E-498E-24C8-72E4-7C02543A33B0}"/>
              </a:ext>
            </a:extLst>
          </p:cNvPr>
          <p:cNvGraphicFramePr>
            <a:graphicFrameLocks noGrp="1"/>
          </p:cNvGraphicFramePr>
          <p:nvPr/>
        </p:nvGraphicFramePr>
        <p:xfrm>
          <a:off x="465216" y="4108169"/>
          <a:ext cx="6497315" cy="1018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794">
                  <a:extLst>
                    <a:ext uri="{9D8B030D-6E8A-4147-A177-3AD203B41FA5}">
                      <a16:colId xmlns:a16="http://schemas.microsoft.com/office/drawing/2014/main" val="326117383"/>
                    </a:ext>
                  </a:extLst>
                </a:gridCol>
                <a:gridCol w="421091">
                  <a:extLst>
                    <a:ext uri="{9D8B030D-6E8A-4147-A177-3AD203B41FA5}">
                      <a16:colId xmlns:a16="http://schemas.microsoft.com/office/drawing/2014/main" val="378515966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95057698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66418576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234839655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72555603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45403981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13792225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3744448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070766227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61444999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0199984"/>
                    </a:ext>
                  </a:extLst>
                </a:gridCol>
              </a:tblGrid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Threshold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0.5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0.4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0.3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0.2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0.1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570744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TPR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92720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975146"/>
                  </a:ext>
                </a:extLst>
              </a:tr>
            </a:tbl>
          </a:graphicData>
        </a:graphic>
      </p:graphicFrame>
      <p:sp>
        <p:nvSpPr>
          <p:cNvPr id="40" name="Oval Callout 39">
            <a:extLst>
              <a:ext uri="{FF2B5EF4-FFF2-40B4-BE49-F238E27FC236}">
                <a16:creationId xmlns:a16="http://schemas.microsoft.com/office/drawing/2014/main" id="{F6DB510F-392B-24CF-35E9-69B958B1C539}"/>
              </a:ext>
            </a:extLst>
          </p:cNvPr>
          <p:cNvSpPr/>
          <p:nvPr/>
        </p:nvSpPr>
        <p:spPr>
          <a:xfrm>
            <a:off x="9139792" y="4617653"/>
            <a:ext cx="1051586" cy="582195"/>
          </a:xfrm>
          <a:prstGeom prst="wedgeEllipseCallout">
            <a:avLst>
              <a:gd name="adj1" fmla="val -90518"/>
              <a:gd name="adj2" fmla="val 15721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bg2">
                    <a:lumMod val="25000"/>
                  </a:schemeClr>
                </a:solidFill>
              </a:rPr>
              <a:t>TPR and FPR at 0.9 threshold</a:t>
            </a: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B85569F-002A-69BF-9BD9-55E4D2D6AB49}"/>
              </a:ext>
            </a:extLst>
          </p:cNvPr>
          <p:cNvGrpSpPr/>
          <p:nvPr/>
        </p:nvGrpSpPr>
        <p:grpSpPr>
          <a:xfrm>
            <a:off x="644475" y="891911"/>
            <a:ext cx="10747873" cy="731520"/>
            <a:chOff x="644475" y="2619111"/>
            <a:chExt cx="10747873" cy="731520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F7991D09-E9A6-BE46-042C-A25FF2D53A4A}"/>
                </a:ext>
              </a:extLst>
            </p:cNvPr>
            <p:cNvGrpSpPr/>
            <p:nvPr/>
          </p:nvGrpSpPr>
          <p:grpSpPr>
            <a:xfrm>
              <a:off x="644475" y="2619111"/>
              <a:ext cx="898003" cy="731520"/>
              <a:chOff x="1190943" y="2895908"/>
              <a:chExt cx="898003" cy="731520"/>
            </a:xfrm>
          </p:grpSpPr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85A2045F-34BF-BBCC-8139-2BB5E5001C57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DD70ACED-96FB-873D-EAA7-9A1669CCBEB3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/>
                    </a:solidFill>
                  </a:rPr>
                  <a:t>Non-Cancer</a:t>
                </a:r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1DFBFB8B-167E-E439-3128-51FC3D5BD805}"/>
                </a:ext>
              </a:extLst>
            </p:cNvPr>
            <p:cNvGrpSpPr/>
            <p:nvPr/>
          </p:nvGrpSpPr>
          <p:grpSpPr>
            <a:xfrm>
              <a:off x="6408602" y="2619111"/>
              <a:ext cx="731520" cy="731520"/>
              <a:chOff x="6100442" y="1831430"/>
              <a:chExt cx="731520" cy="731520"/>
            </a:xfrm>
          </p:grpSpPr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E1746098-04F0-ACD0-C240-77BE4B696429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F5D3DA5E-56BB-B81E-6A19-96676DF7D59C}"/>
                  </a:ext>
                </a:extLst>
              </p:cNvPr>
              <p:cNvSpPr txBox="1"/>
              <p:nvPr/>
            </p:nvSpPr>
            <p:spPr>
              <a:xfrm>
                <a:off x="6131014" y="2053031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Cancer</a:t>
                </a:r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D18C085A-01C3-0171-89D7-1A2722B3F2B9}"/>
                </a:ext>
              </a:extLst>
            </p:cNvPr>
            <p:cNvGrpSpPr/>
            <p:nvPr/>
          </p:nvGrpSpPr>
          <p:grpSpPr>
            <a:xfrm>
              <a:off x="9640394" y="2619111"/>
              <a:ext cx="731520" cy="731520"/>
              <a:chOff x="6362251" y="1858301"/>
              <a:chExt cx="731520" cy="731520"/>
            </a:xfrm>
          </p:grpSpPr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0CCF1CEC-1DF9-AEDE-48F0-526B13AA1FAF}"/>
                  </a:ext>
                </a:extLst>
              </p:cNvPr>
              <p:cNvSpPr/>
              <p:nvPr/>
            </p:nvSpPr>
            <p:spPr>
              <a:xfrm>
                <a:off x="6362251" y="1858301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460E28FA-8325-EA51-F4AA-365863F4B001}"/>
                  </a:ext>
                </a:extLst>
              </p:cNvPr>
              <p:cNvSpPr txBox="1"/>
              <p:nvPr/>
            </p:nvSpPr>
            <p:spPr>
              <a:xfrm>
                <a:off x="6362251" y="2114276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Cancer</a:t>
                </a:r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FC59EE25-73B6-0C77-2956-1B283E71E235}"/>
                </a:ext>
              </a:extLst>
            </p:cNvPr>
            <p:cNvGrpSpPr/>
            <p:nvPr/>
          </p:nvGrpSpPr>
          <p:grpSpPr>
            <a:xfrm>
              <a:off x="8619956" y="2619111"/>
              <a:ext cx="731520" cy="731520"/>
              <a:chOff x="6100442" y="1831430"/>
              <a:chExt cx="731520" cy="731520"/>
            </a:xfrm>
          </p:grpSpPr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CB17D50A-63D3-50FD-F2C1-CB00230299B9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ED3D39BC-F076-F843-915D-18FDBB592E15}"/>
                  </a:ext>
                </a:extLst>
              </p:cNvPr>
              <p:cNvSpPr txBox="1"/>
              <p:nvPr/>
            </p:nvSpPr>
            <p:spPr>
              <a:xfrm>
                <a:off x="6131014" y="2053031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Cancer</a:t>
                </a:r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6CDAE2C3-A0B8-6969-DDC1-CB785F36669C}"/>
                </a:ext>
              </a:extLst>
            </p:cNvPr>
            <p:cNvGrpSpPr/>
            <p:nvPr/>
          </p:nvGrpSpPr>
          <p:grpSpPr>
            <a:xfrm>
              <a:off x="7599518" y="2619111"/>
              <a:ext cx="731520" cy="731520"/>
              <a:chOff x="6100442" y="1831430"/>
              <a:chExt cx="731520" cy="731520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10B8DD9E-2A02-3F74-9126-33CE7CB64B99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25522864-A3CB-0ED5-3F44-E11C627E7108}"/>
                  </a:ext>
                </a:extLst>
              </p:cNvPr>
              <p:cNvSpPr txBox="1"/>
              <p:nvPr/>
            </p:nvSpPr>
            <p:spPr>
              <a:xfrm>
                <a:off x="6131014" y="2053031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Cancer</a:t>
                </a:r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A5B7F6FA-B78C-F91C-0255-68DD0573C192}"/>
                </a:ext>
              </a:extLst>
            </p:cNvPr>
            <p:cNvGrpSpPr/>
            <p:nvPr/>
          </p:nvGrpSpPr>
          <p:grpSpPr>
            <a:xfrm>
              <a:off x="10660828" y="2619111"/>
              <a:ext cx="731520" cy="731520"/>
              <a:chOff x="6100442" y="1831430"/>
              <a:chExt cx="731520" cy="731520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B98FBAD4-FFB9-C4BB-EF01-A88D37A2656A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564E4778-44CE-9E92-C686-EF303FDF68EB}"/>
                  </a:ext>
                </a:extLst>
              </p:cNvPr>
              <p:cNvSpPr txBox="1"/>
              <p:nvPr/>
            </p:nvSpPr>
            <p:spPr>
              <a:xfrm>
                <a:off x="6131014" y="2053031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Cancer</a:t>
                </a:r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4750F83A-600A-5D39-DB77-FF6A97B5A4A2}"/>
                </a:ext>
              </a:extLst>
            </p:cNvPr>
            <p:cNvGrpSpPr/>
            <p:nvPr/>
          </p:nvGrpSpPr>
          <p:grpSpPr>
            <a:xfrm>
              <a:off x="1831396" y="2619111"/>
              <a:ext cx="898003" cy="731520"/>
              <a:chOff x="1190943" y="2895908"/>
              <a:chExt cx="898003" cy="731520"/>
            </a:xfrm>
          </p:grpSpPr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CB1D28C2-59DC-E332-3BF9-7E1B6EF8FCB4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F06864B1-2CA0-CABF-D088-D0104BC0CD04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/>
                    </a:solidFill>
                  </a:rPr>
                  <a:t>Non-Cancer</a:t>
                </a:r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B36ADCDD-9ED0-1A38-493F-8564AEB76164}"/>
                </a:ext>
              </a:extLst>
            </p:cNvPr>
            <p:cNvGrpSpPr/>
            <p:nvPr/>
          </p:nvGrpSpPr>
          <p:grpSpPr>
            <a:xfrm>
              <a:off x="2940827" y="2619111"/>
              <a:ext cx="898003" cy="731520"/>
              <a:chOff x="1221939" y="2895908"/>
              <a:chExt cx="898003" cy="731520"/>
            </a:xfrm>
          </p:grpSpPr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38392A16-4FCC-0CD5-C80B-71D867EB03D8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B9DF57-99F8-EBD4-CBE4-43453A9E9831}"/>
                  </a:ext>
                </a:extLst>
              </p:cNvPr>
              <p:cNvSpPr txBox="1"/>
              <p:nvPr/>
            </p:nvSpPr>
            <p:spPr>
              <a:xfrm>
                <a:off x="1221939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/>
                    </a:solidFill>
                  </a:rPr>
                  <a:t>Non-Cancer</a:t>
                </a:r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C79C2549-9697-1F92-5AC5-7546F90C82FC}"/>
                </a:ext>
              </a:extLst>
            </p:cNvPr>
            <p:cNvGrpSpPr/>
            <p:nvPr/>
          </p:nvGrpSpPr>
          <p:grpSpPr>
            <a:xfrm>
              <a:off x="4034760" y="2619111"/>
              <a:ext cx="898003" cy="731520"/>
              <a:chOff x="1190943" y="2895908"/>
              <a:chExt cx="898003" cy="731520"/>
            </a:xfrm>
          </p:grpSpPr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4E5CBB34-C7AA-C7C7-935D-EC89816805FC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41F6DBF0-872A-0BE7-64E0-ADFFCBB53643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/>
                    </a:solidFill>
                  </a:rPr>
                  <a:t>Non-Cancer</a:t>
                </a:r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D732CC7C-2AF6-0317-0274-19959B21782E}"/>
                </a:ext>
              </a:extLst>
            </p:cNvPr>
            <p:cNvGrpSpPr/>
            <p:nvPr/>
          </p:nvGrpSpPr>
          <p:grpSpPr>
            <a:xfrm>
              <a:off x="5190685" y="2619111"/>
              <a:ext cx="898003" cy="731520"/>
              <a:chOff x="1190943" y="2895908"/>
              <a:chExt cx="898003" cy="731520"/>
            </a:xfrm>
          </p:grpSpPr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99EFC8C4-E463-268C-85CF-D50C41DEC5F4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232FE62-D887-BEFB-D45D-20D4518DB7EB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/>
                    </a:solidFill>
                  </a:rPr>
                  <a:t>Non-Cancer</a:t>
                </a:r>
              </a:p>
            </p:txBody>
          </p:sp>
        </p:grp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2D08FC5-EB6C-C067-06EC-E543613040AE}"/>
              </a:ext>
            </a:extLst>
          </p:cNvPr>
          <p:cNvCxnSpPr>
            <a:cxnSpLocks/>
          </p:cNvCxnSpPr>
          <p:nvPr/>
        </p:nvCxnSpPr>
        <p:spPr>
          <a:xfrm flipH="1">
            <a:off x="1967749" y="1424885"/>
            <a:ext cx="8693079" cy="2418743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3" name="Rounded Rectangle 172">
            <a:extLst>
              <a:ext uri="{FF2B5EF4-FFF2-40B4-BE49-F238E27FC236}">
                <a16:creationId xmlns:a16="http://schemas.microsoft.com/office/drawing/2014/main" id="{CF125976-8A14-30ED-1495-996F5EBEFB88}"/>
              </a:ext>
            </a:extLst>
          </p:cNvPr>
          <p:cNvSpPr/>
          <p:nvPr/>
        </p:nvSpPr>
        <p:spPr>
          <a:xfrm>
            <a:off x="10560479" y="838200"/>
            <a:ext cx="930137" cy="891513"/>
          </a:xfrm>
          <a:prstGeom prst="roundRect">
            <a:avLst/>
          </a:prstGeom>
          <a:solidFill>
            <a:schemeClr val="accent2">
              <a:lumMod val="60000"/>
              <a:lumOff val="40000"/>
              <a:alpha val="6032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17208883-FB6C-5E8E-0E60-467B70EB70AB}"/>
              </a:ext>
            </a:extLst>
          </p:cNvPr>
          <p:cNvGrpSpPr/>
          <p:nvPr/>
        </p:nvGrpSpPr>
        <p:grpSpPr>
          <a:xfrm>
            <a:off x="7149000" y="4422805"/>
            <a:ext cx="834365" cy="423515"/>
            <a:chOff x="7149000" y="4422805"/>
            <a:chExt cx="834365" cy="423515"/>
          </a:xfrm>
        </p:grpSpPr>
        <p:sp>
          <p:nvSpPr>
            <p:cNvPr id="175" name="Right Arrow 174">
              <a:extLst>
                <a:ext uri="{FF2B5EF4-FFF2-40B4-BE49-F238E27FC236}">
                  <a16:creationId xmlns:a16="http://schemas.microsoft.com/office/drawing/2014/main" id="{D678A409-1E9F-6C2F-0C28-BEFBE72B248C}"/>
                </a:ext>
              </a:extLst>
            </p:cNvPr>
            <p:cNvSpPr/>
            <p:nvPr/>
          </p:nvSpPr>
          <p:spPr>
            <a:xfrm>
              <a:off x="7187361" y="4422805"/>
              <a:ext cx="796004" cy="423515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F19317C9-7421-00FA-C53D-E9A8CA7F362A}"/>
                </a:ext>
              </a:extLst>
            </p:cNvPr>
            <p:cNvSpPr txBox="1"/>
            <p:nvPr/>
          </p:nvSpPr>
          <p:spPr>
            <a:xfrm>
              <a:off x="7149000" y="4486848"/>
              <a:ext cx="79541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ROC Curve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9E76069-048A-38FA-4FD9-336B1CE72A10}"/>
              </a:ext>
            </a:extLst>
          </p:cNvPr>
          <p:cNvGrpSpPr/>
          <p:nvPr/>
        </p:nvGrpSpPr>
        <p:grpSpPr>
          <a:xfrm>
            <a:off x="8665725" y="5765943"/>
            <a:ext cx="68787" cy="512177"/>
            <a:chOff x="8672075" y="5722642"/>
            <a:chExt cx="68787" cy="512177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F4AA79F-BB44-9AE9-A6D3-7A0381C07BA6}"/>
                </a:ext>
              </a:extLst>
            </p:cNvPr>
            <p:cNvCxnSpPr>
              <a:cxnSpLocks/>
            </p:cNvCxnSpPr>
            <p:nvPr/>
          </p:nvCxnSpPr>
          <p:spPr>
            <a:xfrm>
              <a:off x="8706468" y="5791026"/>
              <a:ext cx="0" cy="44379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4697966-5435-F255-3147-AF427F51FFCA}"/>
                </a:ext>
              </a:extLst>
            </p:cNvPr>
            <p:cNvSpPr/>
            <p:nvPr/>
          </p:nvSpPr>
          <p:spPr>
            <a:xfrm>
              <a:off x="8672075" y="5722642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4886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C59F741D-3A7D-A97B-5A00-1F6DCAA124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4521" y="3424307"/>
            <a:ext cx="3737141" cy="32693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A21813-6383-1DB2-67E4-9D1E2C741DE3}"/>
              </a:ext>
            </a:extLst>
          </p:cNvPr>
          <p:cNvSpPr/>
          <p:nvPr/>
        </p:nvSpPr>
        <p:spPr>
          <a:xfrm rot="5400000">
            <a:off x="28257" y="2173153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BBF2E3-9CE8-A7B9-B305-D2BF0BEB9CD5}"/>
              </a:ext>
            </a:extLst>
          </p:cNvPr>
          <p:cNvSpPr txBox="1"/>
          <p:nvPr/>
        </p:nvSpPr>
        <p:spPr>
          <a:xfrm>
            <a:off x="279468" y="2624466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9C497F-93F5-51BF-FFE8-5160FD3B5FE9}"/>
              </a:ext>
            </a:extLst>
          </p:cNvPr>
          <p:cNvSpPr txBox="1"/>
          <p:nvPr/>
        </p:nvSpPr>
        <p:spPr>
          <a:xfrm>
            <a:off x="11263800" y="2676741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1.0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43E2CC5-2DF5-0ADD-02E1-4C44312ED7C7}"/>
              </a:ext>
            </a:extLst>
          </p:cNvPr>
          <p:cNvSpPr/>
          <p:nvPr/>
        </p:nvSpPr>
        <p:spPr>
          <a:xfrm rot="5400000">
            <a:off x="11092725" y="2173674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BF7D410-F216-D756-107E-56CB1DCBA151}"/>
              </a:ext>
            </a:extLst>
          </p:cNvPr>
          <p:cNvSpPr/>
          <p:nvPr/>
        </p:nvSpPr>
        <p:spPr>
          <a:xfrm rot="5400000">
            <a:off x="1472981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FA511D3-BB3F-1B42-698C-E336C4A385D4}"/>
              </a:ext>
            </a:extLst>
          </p:cNvPr>
          <p:cNvSpPr/>
          <p:nvPr/>
        </p:nvSpPr>
        <p:spPr>
          <a:xfrm rot="5400000">
            <a:off x="2592334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8675534-58DC-E4D8-6370-5F93DC3F8F68}"/>
              </a:ext>
            </a:extLst>
          </p:cNvPr>
          <p:cNvSpPr/>
          <p:nvPr/>
        </p:nvSpPr>
        <p:spPr>
          <a:xfrm>
            <a:off x="539626" y="2122743"/>
            <a:ext cx="10972800" cy="640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119D40F-4A3C-29CD-AC89-3B027471743E}"/>
              </a:ext>
            </a:extLst>
          </p:cNvPr>
          <p:cNvSpPr/>
          <p:nvPr/>
        </p:nvSpPr>
        <p:spPr>
          <a:xfrm rot="5400000">
            <a:off x="3711687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093A159-2658-D891-CBA6-12D858D6DA94}"/>
              </a:ext>
            </a:extLst>
          </p:cNvPr>
          <p:cNvSpPr/>
          <p:nvPr/>
        </p:nvSpPr>
        <p:spPr>
          <a:xfrm rot="5400000">
            <a:off x="4831040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2A87705-37B6-97D6-C3F6-54DD9154A1FA}"/>
              </a:ext>
            </a:extLst>
          </p:cNvPr>
          <p:cNvSpPr/>
          <p:nvPr/>
        </p:nvSpPr>
        <p:spPr>
          <a:xfrm rot="5400000">
            <a:off x="5950393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44C94D7-FCB8-38DB-37E3-63CB8062DE69}"/>
              </a:ext>
            </a:extLst>
          </p:cNvPr>
          <p:cNvSpPr/>
          <p:nvPr/>
        </p:nvSpPr>
        <p:spPr>
          <a:xfrm rot="5400000">
            <a:off x="7069746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01D80B5-C65B-7F66-DA20-914B61E0F3C9}"/>
              </a:ext>
            </a:extLst>
          </p:cNvPr>
          <p:cNvSpPr/>
          <p:nvPr/>
        </p:nvSpPr>
        <p:spPr>
          <a:xfrm rot="5400000">
            <a:off x="8189099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F8300E2-C099-D4F9-0225-213B1EEA16D7}"/>
              </a:ext>
            </a:extLst>
          </p:cNvPr>
          <p:cNvSpPr/>
          <p:nvPr/>
        </p:nvSpPr>
        <p:spPr>
          <a:xfrm rot="5400000">
            <a:off x="9308452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DCBE5AE-C26B-BD09-7D97-0E83CD0184F0}"/>
              </a:ext>
            </a:extLst>
          </p:cNvPr>
          <p:cNvSpPr/>
          <p:nvPr/>
        </p:nvSpPr>
        <p:spPr>
          <a:xfrm rot="5400000">
            <a:off x="10427805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429925B-DCFF-E96C-CEE5-EFB952E996FB}"/>
              </a:ext>
            </a:extLst>
          </p:cNvPr>
          <p:cNvSpPr txBox="1"/>
          <p:nvPr/>
        </p:nvSpPr>
        <p:spPr>
          <a:xfrm>
            <a:off x="1503336" y="240223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0.1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FAC475-7B7C-2B7B-C706-BF41C4323A25}"/>
              </a:ext>
            </a:extLst>
          </p:cNvPr>
          <p:cNvSpPr txBox="1"/>
          <p:nvPr/>
        </p:nvSpPr>
        <p:spPr>
          <a:xfrm>
            <a:off x="247973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D26CA1C-4080-7EEC-EAF0-341FCDD540FA}"/>
              </a:ext>
            </a:extLst>
          </p:cNvPr>
          <p:cNvSpPr txBox="1"/>
          <p:nvPr/>
        </p:nvSpPr>
        <p:spPr>
          <a:xfrm>
            <a:off x="359948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16E40DA-7526-04ED-7EBC-F334B9C971D0}"/>
              </a:ext>
            </a:extLst>
          </p:cNvPr>
          <p:cNvSpPr txBox="1"/>
          <p:nvPr/>
        </p:nvSpPr>
        <p:spPr>
          <a:xfrm>
            <a:off x="4659852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0.4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27943F8-6A6B-B727-8C2B-22C871E7A068}"/>
              </a:ext>
            </a:extLst>
          </p:cNvPr>
          <p:cNvSpPr txBox="1"/>
          <p:nvPr/>
        </p:nvSpPr>
        <p:spPr>
          <a:xfrm>
            <a:off x="5804053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0.5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A38BF57-107E-5CF9-5D7C-4F2FED17C721}"/>
              </a:ext>
            </a:extLst>
          </p:cNvPr>
          <p:cNvSpPr txBox="1"/>
          <p:nvPr/>
        </p:nvSpPr>
        <p:spPr>
          <a:xfrm>
            <a:off x="6848569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0.6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166ACF0-CD97-944F-A417-8957DF9EECC4}"/>
              </a:ext>
            </a:extLst>
          </p:cNvPr>
          <p:cNvSpPr txBox="1"/>
          <p:nvPr/>
        </p:nvSpPr>
        <p:spPr>
          <a:xfrm>
            <a:off x="7983364" y="2446709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0.7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09A50D7-0292-B13C-0F81-145398CCFB6C}"/>
              </a:ext>
            </a:extLst>
          </p:cNvPr>
          <p:cNvSpPr txBox="1"/>
          <p:nvPr/>
        </p:nvSpPr>
        <p:spPr>
          <a:xfrm>
            <a:off x="9160819" y="2492075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0.8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DB5F897-2BC9-7072-259C-E9B1087CB781}"/>
              </a:ext>
            </a:extLst>
          </p:cNvPr>
          <p:cNvSpPr txBox="1"/>
          <p:nvPr/>
        </p:nvSpPr>
        <p:spPr>
          <a:xfrm>
            <a:off x="10315689" y="252096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0.9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B70756-522B-2222-A9F1-D67E5A16D757}"/>
              </a:ext>
            </a:extLst>
          </p:cNvPr>
          <p:cNvCxnSpPr/>
          <p:nvPr/>
        </p:nvCxnSpPr>
        <p:spPr>
          <a:xfrm>
            <a:off x="9412551" y="577899"/>
            <a:ext cx="0" cy="329565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837CDC-71B1-CE13-E3C1-71EAED6A2F02}"/>
              </a:ext>
            </a:extLst>
          </p:cNvPr>
          <p:cNvSpPr txBox="1"/>
          <p:nvPr/>
        </p:nvSpPr>
        <p:spPr>
          <a:xfrm>
            <a:off x="85141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968CBF-B6C9-5465-1EC7-9D4A7B42BC52}"/>
              </a:ext>
            </a:extLst>
          </p:cNvPr>
          <p:cNvSpPr txBox="1"/>
          <p:nvPr/>
        </p:nvSpPr>
        <p:spPr>
          <a:xfrm>
            <a:off x="203502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5BEACD-2C81-4C14-4C39-7ABFFDCB755D}"/>
              </a:ext>
            </a:extLst>
          </p:cNvPr>
          <p:cNvSpPr txBox="1"/>
          <p:nvPr/>
        </p:nvSpPr>
        <p:spPr>
          <a:xfrm>
            <a:off x="311438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15E35-40F4-A821-6EAB-60D275A1BF62}"/>
              </a:ext>
            </a:extLst>
          </p:cNvPr>
          <p:cNvSpPr txBox="1"/>
          <p:nvPr/>
        </p:nvSpPr>
        <p:spPr>
          <a:xfrm>
            <a:off x="423899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0F6F51-7860-2BBF-9BA9-CC8AC7877E26}"/>
              </a:ext>
            </a:extLst>
          </p:cNvPr>
          <p:cNvSpPr txBox="1"/>
          <p:nvPr/>
        </p:nvSpPr>
        <p:spPr>
          <a:xfrm>
            <a:off x="546149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DEAA07-CC9E-744E-3A19-A046C74F6B03}"/>
              </a:ext>
            </a:extLst>
          </p:cNvPr>
          <p:cNvSpPr txBox="1"/>
          <p:nvPr/>
        </p:nvSpPr>
        <p:spPr>
          <a:xfrm>
            <a:off x="648140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DA9CD3-4645-7482-A0B8-E48606C9EC5C}"/>
              </a:ext>
            </a:extLst>
          </p:cNvPr>
          <p:cNvSpPr txBox="1"/>
          <p:nvPr/>
        </p:nvSpPr>
        <p:spPr>
          <a:xfrm>
            <a:off x="765247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494D87-3FEF-46FE-C2E9-1F70DA2AC7C7}"/>
              </a:ext>
            </a:extLst>
          </p:cNvPr>
          <p:cNvSpPr txBox="1"/>
          <p:nvPr/>
        </p:nvSpPr>
        <p:spPr>
          <a:xfrm>
            <a:off x="8526033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D74E27-5C26-5E7E-5B97-124DF9AFA15F}"/>
              </a:ext>
            </a:extLst>
          </p:cNvPr>
          <p:cNvSpPr txBox="1"/>
          <p:nvPr/>
        </p:nvSpPr>
        <p:spPr>
          <a:xfrm>
            <a:off x="9826185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22CE3E-67D6-7629-6B61-ABF91EA6D46E}"/>
              </a:ext>
            </a:extLst>
          </p:cNvPr>
          <p:cNvSpPr txBox="1"/>
          <p:nvPr/>
        </p:nvSpPr>
        <p:spPr>
          <a:xfrm>
            <a:off x="1074755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B680898B-42FE-7FD2-392E-B0EEC71EC4D2}"/>
              </a:ext>
            </a:extLst>
          </p:cNvPr>
          <p:cNvSpPr/>
          <p:nvPr/>
        </p:nvSpPr>
        <p:spPr>
          <a:xfrm>
            <a:off x="7887691" y="2689207"/>
            <a:ext cx="1531178" cy="557385"/>
          </a:xfrm>
          <a:prstGeom prst="rightArrow">
            <a:avLst/>
          </a:prstGeom>
          <a:solidFill>
            <a:schemeClr val="accent5">
              <a:lumMod val="40000"/>
              <a:lumOff val="60000"/>
              <a:alpha val="8296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30B0B8-68D0-B85D-35F7-61AC0F426ED0}"/>
              </a:ext>
            </a:extLst>
          </p:cNvPr>
          <p:cNvSpPr txBox="1"/>
          <p:nvPr/>
        </p:nvSpPr>
        <p:spPr>
          <a:xfrm>
            <a:off x="7956730" y="2806790"/>
            <a:ext cx="1368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Threshold = </a:t>
            </a:r>
            <a:r>
              <a:rPr lang="en-US" altLang="zh-CN" sz="1400"/>
              <a:t>0.8</a:t>
            </a:r>
            <a:endParaRPr lang="en-US" sz="140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0A1C2EF-8E1F-B4D1-D549-88D399AE73D4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2378616" y="1446835"/>
            <a:ext cx="7800577" cy="230060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8C2F0A4-7BF6-9693-6E28-2D9CC4643BB8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2378616" y="1587946"/>
            <a:ext cx="8391795" cy="215949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4E6A5D7-5DF1-297D-3D99-6418D32A4E6B}"/>
              </a:ext>
            </a:extLst>
          </p:cNvPr>
          <p:cNvSpPr txBox="1"/>
          <p:nvPr/>
        </p:nvSpPr>
        <p:spPr>
          <a:xfrm>
            <a:off x="4578038" y="3074951"/>
            <a:ext cx="411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Predicted Risk of Cancer (in probability)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80ECFA-D55A-29CE-29CD-6695C5CD43AE}"/>
              </a:ext>
            </a:extLst>
          </p:cNvPr>
          <p:cNvSpPr txBox="1"/>
          <p:nvPr/>
        </p:nvSpPr>
        <p:spPr>
          <a:xfrm>
            <a:off x="2130791" y="3747441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TP=2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001CD4-78E5-EA5F-82BF-FEC4754B98E9}"/>
              </a:ext>
            </a:extLst>
          </p:cNvPr>
          <p:cNvSpPr txBox="1"/>
          <p:nvPr/>
        </p:nvSpPr>
        <p:spPr>
          <a:xfrm>
            <a:off x="2127471" y="5308067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FP=</a:t>
            </a:r>
            <a:r>
              <a:rPr lang="en-US" altLang="zh-CN" sz="1200"/>
              <a:t>0</a:t>
            </a:r>
            <a:endParaRPr lang="en-US" sz="1200"/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D90E4B10-8A72-F532-840B-0EDB7C1AEC1D}"/>
              </a:ext>
            </a:extLst>
          </p:cNvPr>
          <p:cNvGraphicFramePr>
            <a:graphicFrameLocks noGrp="1"/>
          </p:cNvGraphicFramePr>
          <p:nvPr/>
        </p:nvGraphicFramePr>
        <p:xfrm>
          <a:off x="465216" y="4108169"/>
          <a:ext cx="6497315" cy="1018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794">
                  <a:extLst>
                    <a:ext uri="{9D8B030D-6E8A-4147-A177-3AD203B41FA5}">
                      <a16:colId xmlns:a16="http://schemas.microsoft.com/office/drawing/2014/main" val="326117383"/>
                    </a:ext>
                  </a:extLst>
                </a:gridCol>
                <a:gridCol w="421091">
                  <a:extLst>
                    <a:ext uri="{9D8B030D-6E8A-4147-A177-3AD203B41FA5}">
                      <a16:colId xmlns:a16="http://schemas.microsoft.com/office/drawing/2014/main" val="378515966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95057698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66418576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234839655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72555603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45403981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13792225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3744448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070766227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61444999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0199984"/>
                    </a:ext>
                  </a:extLst>
                </a:gridCol>
              </a:tblGrid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Threshold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0.5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0.4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0.3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0.2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0.1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570744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TPR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92720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975146"/>
                  </a:ext>
                </a:extLst>
              </a:tr>
            </a:tbl>
          </a:graphicData>
        </a:graphic>
      </p:graphicFrame>
      <p:sp>
        <p:nvSpPr>
          <p:cNvPr id="44" name="Oval Callout 43">
            <a:extLst>
              <a:ext uri="{FF2B5EF4-FFF2-40B4-BE49-F238E27FC236}">
                <a16:creationId xmlns:a16="http://schemas.microsoft.com/office/drawing/2014/main" id="{740AFB9E-4576-FA94-B02C-6D5E6CD5BAEB}"/>
              </a:ext>
            </a:extLst>
          </p:cNvPr>
          <p:cNvSpPr/>
          <p:nvPr/>
        </p:nvSpPr>
        <p:spPr>
          <a:xfrm>
            <a:off x="9458271" y="4264611"/>
            <a:ext cx="1051586" cy="582195"/>
          </a:xfrm>
          <a:prstGeom prst="wedgeEllipseCallout">
            <a:avLst>
              <a:gd name="adj1" fmla="val -119387"/>
              <a:gd name="adj2" fmla="val 11732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bg2">
                    <a:lumMod val="25000"/>
                  </a:schemeClr>
                </a:solidFill>
              </a:rPr>
              <a:t>TPR and FPR at 0.8 threshold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4E97055-766B-1D94-EBE4-5D667D4960BE}"/>
              </a:ext>
            </a:extLst>
          </p:cNvPr>
          <p:cNvGrpSpPr/>
          <p:nvPr/>
        </p:nvGrpSpPr>
        <p:grpSpPr>
          <a:xfrm>
            <a:off x="644475" y="891911"/>
            <a:ext cx="10747873" cy="731520"/>
            <a:chOff x="644475" y="2619111"/>
            <a:chExt cx="10747873" cy="73152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E1E08D4-6686-1C95-30B3-B308ADED49B2}"/>
                </a:ext>
              </a:extLst>
            </p:cNvPr>
            <p:cNvGrpSpPr/>
            <p:nvPr/>
          </p:nvGrpSpPr>
          <p:grpSpPr>
            <a:xfrm>
              <a:off x="644475" y="2619111"/>
              <a:ext cx="898003" cy="731520"/>
              <a:chOff x="1190943" y="2895908"/>
              <a:chExt cx="898003" cy="731520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CD846F61-57FC-AFE8-74EE-BE7EFEA3F3EE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65A3BC3-2962-D719-E3F9-1FEA7B8E888F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/>
                    </a:solidFill>
                  </a:rPr>
                  <a:t>Non-Cancer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8F7B239-80C3-3F88-AB04-795932A8F70B}"/>
                </a:ext>
              </a:extLst>
            </p:cNvPr>
            <p:cNvGrpSpPr/>
            <p:nvPr/>
          </p:nvGrpSpPr>
          <p:grpSpPr>
            <a:xfrm>
              <a:off x="6408602" y="2619111"/>
              <a:ext cx="731520" cy="731520"/>
              <a:chOff x="6100442" y="1831430"/>
              <a:chExt cx="731520" cy="731520"/>
            </a:xfrm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DDAC0258-0C12-DFDC-ED50-963D1233E745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CE5C5C5-95F3-61C0-2F6A-6B95160F11E3}"/>
                  </a:ext>
                </a:extLst>
              </p:cNvPr>
              <p:cNvSpPr txBox="1"/>
              <p:nvPr/>
            </p:nvSpPr>
            <p:spPr>
              <a:xfrm>
                <a:off x="6131014" y="2053031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Cancer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9CA6A85-07D8-FB32-FBA5-F4C5FA3C8056}"/>
                </a:ext>
              </a:extLst>
            </p:cNvPr>
            <p:cNvGrpSpPr/>
            <p:nvPr/>
          </p:nvGrpSpPr>
          <p:grpSpPr>
            <a:xfrm>
              <a:off x="9640394" y="2619111"/>
              <a:ext cx="731520" cy="731520"/>
              <a:chOff x="6362251" y="1858301"/>
              <a:chExt cx="731520" cy="731520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940B93D2-064B-C8E3-C812-440B4CB6F7DF}"/>
                  </a:ext>
                </a:extLst>
              </p:cNvPr>
              <p:cNvSpPr/>
              <p:nvPr/>
            </p:nvSpPr>
            <p:spPr>
              <a:xfrm>
                <a:off x="6362251" y="1858301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9DD7D76-7E06-8017-3217-CBE7E28C98BF}"/>
                  </a:ext>
                </a:extLst>
              </p:cNvPr>
              <p:cNvSpPr txBox="1"/>
              <p:nvPr/>
            </p:nvSpPr>
            <p:spPr>
              <a:xfrm>
                <a:off x="6362251" y="2114276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Cancer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C8D4F3F-4B03-8F59-6D0F-8820E4A53A0D}"/>
                </a:ext>
              </a:extLst>
            </p:cNvPr>
            <p:cNvGrpSpPr/>
            <p:nvPr/>
          </p:nvGrpSpPr>
          <p:grpSpPr>
            <a:xfrm>
              <a:off x="8619956" y="2619111"/>
              <a:ext cx="731520" cy="731520"/>
              <a:chOff x="6100442" y="1831430"/>
              <a:chExt cx="731520" cy="731520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0C9F8A35-1CD0-ACF5-BAC0-62B781B68B9B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A54CCD0-C268-3B2D-4F71-C3CAFCC5A544}"/>
                  </a:ext>
                </a:extLst>
              </p:cNvPr>
              <p:cNvSpPr txBox="1"/>
              <p:nvPr/>
            </p:nvSpPr>
            <p:spPr>
              <a:xfrm>
                <a:off x="6131014" y="2053031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Cancer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774DE4C-3AF9-8813-2053-9CF448E94C7D}"/>
                </a:ext>
              </a:extLst>
            </p:cNvPr>
            <p:cNvGrpSpPr/>
            <p:nvPr/>
          </p:nvGrpSpPr>
          <p:grpSpPr>
            <a:xfrm>
              <a:off x="7599518" y="2619111"/>
              <a:ext cx="731520" cy="731520"/>
              <a:chOff x="6100442" y="1831430"/>
              <a:chExt cx="731520" cy="731520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2848DBEB-8F32-3E06-7A3E-340F1C5F43EE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16FC3F5-5450-3547-8CC1-673357CD0F9E}"/>
                  </a:ext>
                </a:extLst>
              </p:cNvPr>
              <p:cNvSpPr txBox="1"/>
              <p:nvPr/>
            </p:nvSpPr>
            <p:spPr>
              <a:xfrm>
                <a:off x="6131014" y="2053031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Cancer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CA4639B-256A-9423-7830-C145C73F8E9F}"/>
                </a:ext>
              </a:extLst>
            </p:cNvPr>
            <p:cNvGrpSpPr/>
            <p:nvPr/>
          </p:nvGrpSpPr>
          <p:grpSpPr>
            <a:xfrm>
              <a:off x="10660828" y="2619111"/>
              <a:ext cx="731520" cy="731520"/>
              <a:chOff x="6100442" y="1831430"/>
              <a:chExt cx="731520" cy="73152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89696D7-C29F-DD02-7487-21870BAE0071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2BA4EB7-E91B-74E1-C8A4-3B128BFD2AFB}"/>
                  </a:ext>
                </a:extLst>
              </p:cNvPr>
              <p:cNvSpPr txBox="1"/>
              <p:nvPr/>
            </p:nvSpPr>
            <p:spPr>
              <a:xfrm>
                <a:off x="6131014" y="2053031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Cancer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A577196-3EE4-6AA9-5A8B-0E03512E3138}"/>
                </a:ext>
              </a:extLst>
            </p:cNvPr>
            <p:cNvGrpSpPr/>
            <p:nvPr/>
          </p:nvGrpSpPr>
          <p:grpSpPr>
            <a:xfrm>
              <a:off x="1831396" y="2619111"/>
              <a:ext cx="898003" cy="731520"/>
              <a:chOff x="1190943" y="2895908"/>
              <a:chExt cx="898003" cy="731520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6F64E1F-D8A0-5F2B-6D96-1E1F2B642017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7F3CF46-3136-FC95-1341-44FDEE4A8491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/>
                    </a:solidFill>
                  </a:rPr>
                  <a:t>Non-Cancer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34D394C-4D36-B85E-B2E1-2D2F7AC0DFF3}"/>
                </a:ext>
              </a:extLst>
            </p:cNvPr>
            <p:cNvGrpSpPr/>
            <p:nvPr/>
          </p:nvGrpSpPr>
          <p:grpSpPr>
            <a:xfrm>
              <a:off x="2940827" y="2619111"/>
              <a:ext cx="898003" cy="731520"/>
              <a:chOff x="1221939" y="2895908"/>
              <a:chExt cx="898003" cy="731520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4D1D1318-498D-9CEB-55B3-BD512DBD6952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5808A39-3FA3-8279-819F-7FEC9EE0EA1D}"/>
                  </a:ext>
                </a:extLst>
              </p:cNvPr>
              <p:cNvSpPr txBox="1"/>
              <p:nvPr/>
            </p:nvSpPr>
            <p:spPr>
              <a:xfrm>
                <a:off x="1221939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/>
                    </a:solidFill>
                  </a:rPr>
                  <a:t>Non-Cancer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66D0E7C-4613-CA2A-87C4-54F9A1688026}"/>
                </a:ext>
              </a:extLst>
            </p:cNvPr>
            <p:cNvGrpSpPr/>
            <p:nvPr/>
          </p:nvGrpSpPr>
          <p:grpSpPr>
            <a:xfrm>
              <a:off x="4034760" y="2619111"/>
              <a:ext cx="898003" cy="731520"/>
              <a:chOff x="1190943" y="2895908"/>
              <a:chExt cx="898003" cy="731520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26DE4AD6-9683-F854-13A8-C5369405F70A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FB1C508-B1F8-5B17-B701-C11F38D8E96A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/>
                    </a:solidFill>
                  </a:rPr>
                  <a:t>Non-Cancer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2814E74-53FA-92B8-79B8-E6956DDDE632}"/>
                </a:ext>
              </a:extLst>
            </p:cNvPr>
            <p:cNvGrpSpPr/>
            <p:nvPr/>
          </p:nvGrpSpPr>
          <p:grpSpPr>
            <a:xfrm>
              <a:off x="5190685" y="2619111"/>
              <a:ext cx="898003" cy="731520"/>
              <a:chOff x="1190943" y="2895908"/>
              <a:chExt cx="898003" cy="731520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808AAA49-1167-44AF-7739-AAE12232BFE8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3C1B719-CA5A-80B8-A8A5-54A73032D09F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/>
                    </a:solidFill>
                  </a:rPr>
                  <a:t>Non-Cancer</a:t>
                </a:r>
              </a:p>
            </p:txBody>
          </p:sp>
        </p:grpSp>
      </p:grp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EE83AF8B-3DAE-F885-4CB7-12FD11275F39}"/>
              </a:ext>
            </a:extLst>
          </p:cNvPr>
          <p:cNvSpPr/>
          <p:nvPr/>
        </p:nvSpPr>
        <p:spPr>
          <a:xfrm>
            <a:off x="9572637" y="838200"/>
            <a:ext cx="1917980" cy="891513"/>
          </a:xfrm>
          <a:prstGeom prst="roundRect">
            <a:avLst/>
          </a:prstGeom>
          <a:solidFill>
            <a:schemeClr val="accent2">
              <a:lumMod val="60000"/>
              <a:lumOff val="40000"/>
              <a:alpha val="6032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656AE88-032C-F72B-C49C-6951C6B0DB65}"/>
              </a:ext>
            </a:extLst>
          </p:cNvPr>
          <p:cNvGrpSpPr/>
          <p:nvPr/>
        </p:nvGrpSpPr>
        <p:grpSpPr>
          <a:xfrm>
            <a:off x="7149000" y="4422805"/>
            <a:ext cx="834365" cy="423515"/>
            <a:chOff x="7149000" y="4422805"/>
            <a:chExt cx="834365" cy="423515"/>
          </a:xfrm>
        </p:grpSpPr>
        <p:sp>
          <p:nvSpPr>
            <p:cNvPr id="95" name="Right Arrow 94">
              <a:extLst>
                <a:ext uri="{FF2B5EF4-FFF2-40B4-BE49-F238E27FC236}">
                  <a16:creationId xmlns:a16="http://schemas.microsoft.com/office/drawing/2014/main" id="{02B38F70-B138-68B3-7C85-525C66E65F41}"/>
                </a:ext>
              </a:extLst>
            </p:cNvPr>
            <p:cNvSpPr/>
            <p:nvPr/>
          </p:nvSpPr>
          <p:spPr>
            <a:xfrm>
              <a:off x="7187361" y="4422805"/>
              <a:ext cx="796004" cy="423515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8086A68-0F21-B7FE-889E-F1F1E3D2067E}"/>
                </a:ext>
              </a:extLst>
            </p:cNvPr>
            <p:cNvSpPr txBox="1"/>
            <p:nvPr/>
          </p:nvSpPr>
          <p:spPr>
            <a:xfrm>
              <a:off x="7149000" y="4486848"/>
              <a:ext cx="79541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ROC Curve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C1130B2-FF66-EEFA-1A03-D35B31BCBE80}"/>
              </a:ext>
            </a:extLst>
          </p:cNvPr>
          <p:cNvGrpSpPr/>
          <p:nvPr/>
        </p:nvGrpSpPr>
        <p:grpSpPr>
          <a:xfrm>
            <a:off x="8665725" y="5765943"/>
            <a:ext cx="68787" cy="512177"/>
            <a:chOff x="8672075" y="5722642"/>
            <a:chExt cx="68787" cy="51217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78CFB33-DD9E-DD26-50F7-08AF3522B73F}"/>
                </a:ext>
              </a:extLst>
            </p:cNvPr>
            <p:cNvCxnSpPr>
              <a:cxnSpLocks/>
            </p:cNvCxnSpPr>
            <p:nvPr/>
          </p:nvCxnSpPr>
          <p:spPr>
            <a:xfrm>
              <a:off x="8706468" y="5791026"/>
              <a:ext cx="0" cy="44379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048E4A0-356E-B422-0798-9D549F24CB6A}"/>
                </a:ext>
              </a:extLst>
            </p:cNvPr>
            <p:cNvSpPr/>
            <p:nvPr/>
          </p:nvSpPr>
          <p:spPr>
            <a:xfrm>
              <a:off x="8672075" y="5722642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F320ED0-649A-782A-735A-C0F826BAE7A5}"/>
              </a:ext>
            </a:extLst>
          </p:cNvPr>
          <p:cNvGrpSpPr/>
          <p:nvPr/>
        </p:nvGrpSpPr>
        <p:grpSpPr>
          <a:xfrm>
            <a:off x="8665725" y="5182057"/>
            <a:ext cx="68787" cy="583886"/>
            <a:chOff x="8663864" y="5671407"/>
            <a:chExt cx="68787" cy="583886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2550384-435E-CE7A-3006-4CEA23DCF3E2}"/>
                </a:ext>
              </a:extLst>
            </p:cNvPr>
            <p:cNvCxnSpPr>
              <a:cxnSpLocks/>
              <a:stCxn id="46" idx="4"/>
              <a:endCxn id="37" idx="0"/>
            </p:cNvCxnSpPr>
            <p:nvPr/>
          </p:nvCxnSpPr>
          <p:spPr>
            <a:xfrm>
              <a:off x="8698258" y="5739791"/>
              <a:ext cx="0" cy="51550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E00214C-F27E-970C-0253-AD5C20CD0773}"/>
                </a:ext>
              </a:extLst>
            </p:cNvPr>
            <p:cNvSpPr/>
            <p:nvPr/>
          </p:nvSpPr>
          <p:spPr>
            <a:xfrm>
              <a:off x="8663864" y="5671407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5053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9C094D4-FAB9-C306-F576-957892CB60A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4521" y="3424307"/>
            <a:ext cx="3737141" cy="32693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A21813-6383-1DB2-67E4-9D1E2C741DE3}"/>
              </a:ext>
            </a:extLst>
          </p:cNvPr>
          <p:cNvSpPr/>
          <p:nvPr/>
        </p:nvSpPr>
        <p:spPr>
          <a:xfrm rot="5400000">
            <a:off x="28257" y="2173153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BBF2E3-9CE8-A7B9-B305-D2BF0BEB9CD5}"/>
              </a:ext>
            </a:extLst>
          </p:cNvPr>
          <p:cNvSpPr txBox="1"/>
          <p:nvPr/>
        </p:nvSpPr>
        <p:spPr>
          <a:xfrm>
            <a:off x="279468" y="2624466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9C497F-93F5-51BF-FFE8-5160FD3B5FE9}"/>
              </a:ext>
            </a:extLst>
          </p:cNvPr>
          <p:cNvSpPr txBox="1"/>
          <p:nvPr/>
        </p:nvSpPr>
        <p:spPr>
          <a:xfrm>
            <a:off x="11263800" y="2676741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1.0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43E2CC5-2DF5-0ADD-02E1-4C44312ED7C7}"/>
              </a:ext>
            </a:extLst>
          </p:cNvPr>
          <p:cNvSpPr/>
          <p:nvPr/>
        </p:nvSpPr>
        <p:spPr>
          <a:xfrm rot="5400000">
            <a:off x="11092725" y="2173674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BF7D410-F216-D756-107E-56CB1DCBA151}"/>
              </a:ext>
            </a:extLst>
          </p:cNvPr>
          <p:cNvSpPr/>
          <p:nvPr/>
        </p:nvSpPr>
        <p:spPr>
          <a:xfrm rot="5400000">
            <a:off x="1472981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FA511D3-BB3F-1B42-698C-E336C4A385D4}"/>
              </a:ext>
            </a:extLst>
          </p:cNvPr>
          <p:cNvSpPr/>
          <p:nvPr/>
        </p:nvSpPr>
        <p:spPr>
          <a:xfrm rot="5400000">
            <a:off x="2592334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8675534-58DC-E4D8-6370-5F93DC3F8F68}"/>
              </a:ext>
            </a:extLst>
          </p:cNvPr>
          <p:cNvSpPr/>
          <p:nvPr/>
        </p:nvSpPr>
        <p:spPr>
          <a:xfrm>
            <a:off x="539626" y="2122743"/>
            <a:ext cx="10972800" cy="640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119D40F-4A3C-29CD-AC89-3B027471743E}"/>
              </a:ext>
            </a:extLst>
          </p:cNvPr>
          <p:cNvSpPr/>
          <p:nvPr/>
        </p:nvSpPr>
        <p:spPr>
          <a:xfrm rot="5400000">
            <a:off x="3711687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093A159-2658-D891-CBA6-12D858D6DA94}"/>
              </a:ext>
            </a:extLst>
          </p:cNvPr>
          <p:cNvSpPr/>
          <p:nvPr/>
        </p:nvSpPr>
        <p:spPr>
          <a:xfrm rot="5400000">
            <a:off x="4831040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2A87705-37B6-97D6-C3F6-54DD9154A1FA}"/>
              </a:ext>
            </a:extLst>
          </p:cNvPr>
          <p:cNvSpPr/>
          <p:nvPr/>
        </p:nvSpPr>
        <p:spPr>
          <a:xfrm rot="5400000">
            <a:off x="5950393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44C94D7-FCB8-38DB-37E3-63CB8062DE69}"/>
              </a:ext>
            </a:extLst>
          </p:cNvPr>
          <p:cNvSpPr/>
          <p:nvPr/>
        </p:nvSpPr>
        <p:spPr>
          <a:xfrm rot="5400000">
            <a:off x="7069746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01D80B5-C65B-7F66-DA20-914B61E0F3C9}"/>
              </a:ext>
            </a:extLst>
          </p:cNvPr>
          <p:cNvSpPr/>
          <p:nvPr/>
        </p:nvSpPr>
        <p:spPr>
          <a:xfrm rot="5400000">
            <a:off x="8189099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F8300E2-C099-D4F9-0225-213B1EEA16D7}"/>
              </a:ext>
            </a:extLst>
          </p:cNvPr>
          <p:cNvSpPr/>
          <p:nvPr/>
        </p:nvSpPr>
        <p:spPr>
          <a:xfrm rot="5400000">
            <a:off x="9308452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DCBE5AE-C26B-BD09-7D97-0E83CD0184F0}"/>
              </a:ext>
            </a:extLst>
          </p:cNvPr>
          <p:cNvSpPr/>
          <p:nvPr/>
        </p:nvSpPr>
        <p:spPr>
          <a:xfrm rot="5400000">
            <a:off x="10427805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429925B-DCFF-E96C-CEE5-EFB952E996FB}"/>
              </a:ext>
            </a:extLst>
          </p:cNvPr>
          <p:cNvSpPr txBox="1"/>
          <p:nvPr/>
        </p:nvSpPr>
        <p:spPr>
          <a:xfrm>
            <a:off x="1503336" y="240223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0.1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FAC475-7B7C-2B7B-C706-BF41C4323A25}"/>
              </a:ext>
            </a:extLst>
          </p:cNvPr>
          <p:cNvSpPr txBox="1"/>
          <p:nvPr/>
        </p:nvSpPr>
        <p:spPr>
          <a:xfrm>
            <a:off x="247973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D26CA1C-4080-7EEC-EAF0-341FCDD540FA}"/>
              </a:ext>
            </a:extLst>
          </p:cNvPr>
          <p:cNvSpPr txBox="1"/>
          <p:nvPr/>
        </p:nvSpPr>
        <p:spPr>
          <a:xfrm>
            <a:off x="359948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16E40DA-7526-04ED-7EBC-F334B9C971D0}"/>
              </a:ext>
            </a:extLst>
          </p:cNvPr>
          <p:cNvSpPr txBox="1"/>
          <p:nvPr/>
        </p:nvSpPr>
        <p:spPr>
          <a:xfrm>
            <a:off x="4659852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0.4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27943F8-6A6B-B727-8C2B-22C871E7A068}"/>
              </a:ext>
            </a:extLst>
          </p:cNvPr>
          <p:cNvSpPr txBox="1"/>
          <p:nvPr/>
        </p:nvSpPr>
        <p:spPr>
          <a:xfrm>
            <a:off x="5804053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0.5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A38BF57-107E-5CF9-5D7C-4F2FED17C721}"/>
              </a:ext>
            </a:extLst>
          </p:cNvPr>
          <p:cNvSpPr txBox="1"/>
          <p:nvPr/>
        </p:nvSpPr>
        <p:spPr>
          <a:xfrm>
            <a:off x="6848569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0.6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166ACF0-CD97-944F-A417-8957DF9EECC4}"/>
              </a:ext>
            </a:extLst>
          </p:cNvPr>
          <p:cNvSpPr txBox="1"/>
          <p:nvPr/>
        </p:nvSpPr>
        <p:spPr>
          <a:xfrm>
            <a:off x="7983364" y="2446709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0.7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09A50D7-0292-B13C-0F81-145398CCFB6C}"/>
              </a:ext>
            </a:extLst>
          </p:cNvPr>
          <p:cNvSpPr txBox="1"/>
          <p:nvPr/>
        </p:nvSpPr>
        <p:spPr>
          <a:xfrm>
            <a:off x="9160819" y="2492075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0.8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DB5F897-2BC9-7072-259C-E9B1087CB781}"/>
              </a:ext>
            </a:extLst>
          </p:cNvPr>
          <p:cNvSpPr txBox="1"/>
          <p:nvPr/>
        </p:nvSpPr>
        <p:spPr>
          <a:xfrm>
            <a:off x="10315689" y="252096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837CDC-71B1-CE13-E3C1-71EAED6A2F02}"/>
              </a:ext>
            </a:extLst>
          </p:cNvPr>
          <p:cNvSpPr txBox="1"/>
          <p:nvPr/>
        </p:nvSpPr>
        <p:spPr>
          <a:xfrm>
            <a:off x="85141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968CBF-B6C9-5465-1EC7-9D4A7B42BC52}"/>
              </a:ext>
            </a:extLst>
          </p:cNvPr>
          <p:cNvSpPr txBox="1"/>
          <p:nvPr/>
        </p:nvSpPr>
        <p:spPr>
          <a:xfrm>
            <a:off x="203502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5BEACD-2C81-4C14-4C39-7ABFFDCB755D}"/>
              </a:ext>
            </a:extLst>
          </p:cNvPr>
          <p:cNvSpPr txBox="1"/>
          <p:nvPr/>
        </p:nvSpPr>
        <p:spPr>
          <a:xfrm>
            <a:off x="311438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15E35-40F4-A821-6EAB-60D275A1BF62}"/>
              </a:ext>
            </a:extLst>
          </p:cNvPr>
          <p:cNvSpPr txBox="1"/>
          <p:nvPr/>
        </p:nvSpPr>
        <p:spPr>
          <a:xfrm>
            <a:off x="423899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0F6F51-7860-2BBF-9BA9-CC8AC7877E26}"/>
              </a:ext>
            </a:extLst>
          </p:cNvPr>
          <p:cNvSpPr txBox="1"/>
          <p:nvPr/>
        </p:nvSpPr>
        <p:spPr>
          <a:xfrm>
            <a:off x="546149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DEAA07-CC9E-744E-3A19-A046C74F6B03}"/>
              </a:ext>
            </a:extLst>
          </p:cNvPr>
          <p:cNvSpPr txBox="1"/>
          <p:nvPr/>
        </p:nvSpPr>
        <p:spPr>
          <a:xfrm>
            <a:off x="648140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DA9CD3-4645-7482-A0B8-E48606C9EC5C}"/>
              </a:ext>
            </a:extLst>
          </p:cNvPr>
          <p:cNvSpPr txBox="1"/>
          <p:nvPr/>
        </p:nvSpPr>
        <p:spPr>
          <a:xfrm>
            <a:off x="765247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494D87-3FEF-46FE-C2E9-1F70DA2AC7C7}"/>
              </a:ext>
            </a:extLst>
          </p:cNvPr>
          <p:cNvSpPr txBox="1"/>
          <p:nvPr/>
        </p:nvSpPr>
        <p:spPr>
          <a:xfrm>
            <a:off x="8526033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D74E27-5C26-5E7E-5B97-124DF9AFA15F}"/>
              </a:ext>
            </a:extLst>
          </p:cNvPr>
          <p:cNvSpPr txBox="1"/>
          <p:nvPr/>
        </p:nvSpPr>
        <p:spPr>
          <a:xfrm>
            <a:off x="9826185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22CE3E-67D6-7629-6B61-ABF91EA6D46E}"/>
              </a:ext>
            </a:extLst>
          </p:cNvPr>
          <p:cNvSpPr txBox="1"/>
          <p:nvPr/>
        </p:nvSpPr>
        <p:spPr>
          <a:xfrm>
            <a:off x="1074755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B680898B-42FE-7FD2-392E-B0EEC71EC4D2}"/>
              </a:ext>
            </a:extLst>
          </p:cNvPr>
          <p:cNvSpPr/>
          <p:nvPr/>
        </p:nvSpPr>
        <p:spPr>
          <a:xfrm>
            <a:off x="6761256" y="2689207"/>
            <a:ext cx="1531178" cy="557385"/>
          </a:xfrm>
          <a:prstGeom prst="rightArrow">
            <a:avLst/>
          </a:prstGeom>
          <a:solidFill>
            <a:schemeClr val="accent5">
              <a:lumMod val="40000"/>
              <a:lumOff val="60000"/>
              <a:alpha val="8296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30B0B8-68D0-B85D-35F7-61AC0F426ED0}"/>
              </a:ext>
            </a:extLst>
          </p:cNvPr>
          <p:cNvSpPr txBox="1"/>
          <p:nvPr/>
        </p:nvSpPr>
        <p:spPr>
          <a:xfrm>
            <a:off x="6830295" y="2806790"/>
            <a:ext cx="1368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Threshold = </a:t>
            </a:r>
            <a:r>
              <a:rPr lang="en-US" altLang="zh-CN" sz="1400"/>
              <a:t>0.7</a:t>
            </a:r>
            <a:endParaRPr lang="en-US" sz="140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BDB23DC-FDB4-E501-0AA9-B0F13F1ECB2E}"/>
              </a:ext>
            </a:extLst>
          </p:cNvPr>
          <p:cNvCxnSpPr>
            <a:cxnSpLocks/>
          </p:cNvCxnSpPr>
          <p:nvPr/>
        </p:nvCxnSpPr>
        <p:spPr>
          <a:xfrm>
            <a:off x="8334984" y="633585"/>
            <a:ext cx="1" cy="238129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A606488-DA4D-E9B7-A439-40073820200E}"/>
              </a:ext>
            </a:extLst>
          </p:cNvPr>
          <p:cNvSpPr txBox="1"/>
          <p:nvPr/>
        </p:nvSpPr>
        <p:spPr>
          <a:xfrm>
            <a:off x="4578038" y="3074951"/>
            <a:ext cx="411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Predicted Risk of Cancer (in probability)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9EC0342-E406-3736-C03E-8AA420D38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869263"/>
              </p:ext>
            </p:extLst>
          </p:nvPr>
        </p:nvGraphicFramePr>
        <p:xfrm>
          <a:off x="465216" y="4108169"/>
          <a:ext cx="6497315" cy="1018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794">
                  <a:extLst>
                    <a:ext uri="{9D8B030D-6E8A-4147-A177-3AD203B41FA5}">
                      <a16:colId xmlns:a16="http://schemas.microsoft.com/office/drawing/2014/main" val="326117383"/>
                    </a:ext>
                  </a:extLst>
                </a:gridCol>
                <a:gridCol w="421091">
                  <a:extLst>
                    <a:ext uri="{9D8B030D-6E8A-4147-A177-3AD203B41FA5}">
                      <a16:colId xmlns:a16="http://schemas.microsoft.com/office/drawing/2014/main" val="378515966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95057698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66418576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234839655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72555603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45403981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13792225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3744448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070766227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61444999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0199984"/>
                    </a:ext>
                  </a:extLst>
                </a:gridCol>
              </a:tblGrid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Threshold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0.5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0.4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0.3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0.2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0.1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570744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TPR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92720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975146"/>
                  </a:ext>
                </a:extLst>
              </a:tr>
            </a:tbl>
          </a:graphicData>
        </a:graphic>
      </p:graphicFrame>
      <p:sp>
        <p:nvSpPr>
          <p:cNvPr id="58" name="TextBox 57">
            <a:extLst>
              <a:ext uri="{FF2B5EF4-FFF2-40B4-BE49-F238E27FC236}">
                <a16:creationId xmlns:a16="http://schemas.microsoft.com/office/drawing/2014/main" id="{409ED67A-01B6-D0E2-53F2-603011E7C3ED}"/>
              </a:ext>
            </a:extLst>
          </p:cNvPr>
          <p:cNvSpPr txBox="1"/>
          <p:nvPr/>
        </p:nvSpPr>
        <p:spPr>
          <a:xfrm>
            <a:off x="2718019" y="3747441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TP=3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459FA79-7E6C-D049-217B-81A26E65061E}"/>
              </a:ext>
            </a:extLst>
          </p:cNvPr>
          <p:cNvSpPr txBox="1"/>
          <p:nvPr/>
        </p:nvSpPr>
        <p:spPr>
          <a:xfrm>
            <a:off x="2681449" y="530806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FP=0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65D16A-2D39-A932-AE68-468520CD508B}"/>
              </a:ext>
            </a:extLst>
          </p:cNvPr>
          <p:cNvGrpSpPr/>
          <p:nvPr/>
        </p:nvGrpSpPr>
        <p:grpSpPr>
          <a:xfrm>
            <a:off x="644475" y="891911"/>
            <a:ext cx="10747873" cy="731520"/>
            <a:chOff x="644475" y="2619111"/>
            <a:chExt cx="10747873" cy="73152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2E1AA19-9FFD-129E-AB11-C67A77EDCD55}"/>
                </a:ext>
              </a:extLst>
            </p:cNvPr>
            <p:cNvGrpSpPr/>
            <p:nvPr/>
          </p:nvGrpSpPr>
          <p:grpSpPr>
            <a:xfrm>
              <a:off x="644475" y="2619111"/>
              <a:ext cx="898003" cy="731520"/>
              <a:chOff x="1190943" y="2895908"/>
              <a:chExt cx="898003" cy="731520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AC0D9140-A7D4-8097-3405-4F1532D6E8A8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F274792-ED69-8CF5-CE4A-DBC5FE08F5EC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/>
                    </a:solidFill>
                  </a:rPr>
                  <a:t>Non-Cancer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585304B-53B6-64D9-279C-A52BEA4006C6}"/>
                </a:ext>
              </a:extLst>
            </p:cNvPr>
            <p:cNvGrpSpPr/>
            <p:nvPr/>
          </p:nvGrpSpPr>
          <p:grpSpPr>
            <a:xfrm>
              <a:off x="6408602" y="2619111"/>
              <a:ext cx="731520" cy="731520"/>
              <a:chOff x="6100442" y="1831430"/>
              <a:chExt cx="731520" cy="731520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3C5C4F22-D744-7785-77B5-7A0E6123F13A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D9D7266A-9948-31C0-3945-10E26C419243}"/>
                  </a:ext>
                </a:extLst>
              </p:cNvPr>
              <p:cNvSpPr txBox="1"/>
              <p:nvPr/>
            </p:nvSpPr>
            <p:spPr>
              <a:xfrm>
                <a:off x="6131014" y="2053031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Cancer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ACFC336-4864-1EC6-4CD8-73C24A7782C9}"/>
                </a:ext>
              </a:extLst>
            </p:cNvPr>
            <p:cNvGrpSpPr/>
            <p:nvPr/>
          </p:nvGrpSpPr>
          <p:grpSpPr>
            <a:xfrm>
              <a:off x="9640394" y="2619111"/>
              <a:ext cx="731520" cy="731520"/>
              <a:chOff x="6362251" y="1858301"/>
              <a:chExt cx="731520" cy="731520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82021B8-90C0-F7A5-D95C-78C0CB47645A}"/>
                  </a:ext>
                </a:extLst>
              </p:cNvPr>
              <p:cNvSpPr/>
              <p:nvPr/>
            </p:nvSpPr>
            <p:spPr>
              <a:xfrm>
                <a:off x="6362251" y="1858301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51F0F87-5245-488E-974E-D5B0ABE2C484}"/>
                  </a:ext>
                </a:extLst>
              </p:cNvPr>
              <p:cNvSpPr txBox="1"/>
              <p:nvPr/>
            </p:nvSpPr>
            <p:spPr>
              <a:xfrm>
                <a:off x="6362251" y="2114276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Cancer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462B08D-80F0-56DE-95CC-7F0D26734D7F}"/>
                </a:ext>
              </a:extLst>
            </p:cNvPr>
            <p:cNvGrpSpPr/>
            <p:nvPr/>
          </p:nvGrpSpPr>
          <p:grpSpPr>
            <a:xfrm>
              <a:off x="8619956" y="2619111"/>
              <a:ext cx="731520" cy="731520"/>
              <a:chOff x="6100442" y="1831430"/>
              <a:chExt cx="731520" cy="731520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17C25CF1-8609-380D-9AE3-9607038FF882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2E7F449-1B87-4A64-E297-B6E77C4A1486}"/>
                  </a:ext>
                </a:extLst>
              </p:cNvPr>
              <p:cNvSpPr txBox="1"/>
              <p:nvPr/>
            </p:nvSpPr>
            <p:spPr>
              <a:xfrm>
                <a:off x="6131014" y="2053031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Cancer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EA1326D-1886-A333-8275-31D42219BDC5}"/>
                </a:ext>
              </a:extLst>
            </p:cNvPr>
            <p:cNvGrpSpPr/>
            <p:nvPr/>
          </p:nvGrpSpPr>
          <p:grpSpPr>
            <a:xfrm>
              <a:off x="7599518" y="2619111"/>
              <a:ext cx="731520" cy="731520"/>
              <a:chOff x="6100442" y="1831430"/>
              <a:chExt cx="731520" cy="731520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2BD9A5B-4883-576A-514E-DFFB09ACF6A5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E8EE880-68C9-8F5C-B1E9-E06E2109EEDF}"/>
                  </a:ext>
                </a:extLst>
              </p:cNvPr>
              <p:cNvSpPr txBox="1"/>
              <p:nvPr/>
            </p:nvSpPr>
            <p:spPr>
              <a:xfrm>
                <a:off x="6131014" y="2053031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Cancer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05925AB-EE83-BE70-7808-D66FE0938E28}"/>
                </a:ext>
              </a:extLst>
            </p:cNvPr>
            <p:cNvGrpSpPr/>
            <p:nvPr/>
          </p:nvGrpSpPr>
          <p:grpSpPr>
            <a:xfrm>
              <a:off x="10660828" y="2619111"/>
              <a:ext cx="731520" cy="731520"/>
              <a:chOff x="6100442" y="1831430"/>
              <a:chExt cx="731520" cy="731520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E43483DA-7E3B-DE62-7CC9-B5C01A388AD5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B33CA6C-952B-1AD2-AFAE-B02B3595DB3F}"/>
                  </a:ext>
                </a:extLst>
              </p:cNvPr>
              <p:cNvSpPr txBox="1"/>
              <p:nvPr/>
            </p:nvSpPr>
            <p:spPr>
              <a:xfrm>
                <a:off x="6131014" y="2053031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Cancer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63EE585-6B3C-889A-CE31-CDDAD3DEF088}"/>
                </a:ext>
              </a:extLst>
            </p:cNvPr>
            <p:cNvGrpSpPr/>
            <p:nvPr/>
          </p:nvGrpSpPr>
          <p:grpSpPr>
            <a:xfrm>
              <a:off x="1831396" y="2619111"/>
              <a:ext cx="898003" cy="731520"/>
              <a:chOff x="1190943" y="2895908"/>
              <a:chExt cx="898003" cy="731520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85985D03-DC4C-9921-F704-9F62E9B07447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E65751A-0B98-4443-2405-625C5981F7FF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/>
                    </a:solidFill>
                  </a:rPr>
                  <a:t>Non-Cancer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165EBE5-8646-9ADB-7589-7F30CA657711}"/>
                </a:ext>
              </a:extLst>
            </p:cNvPr>
            <p:cNvGrpSpPr/>
            <p:nvPr/>
          </p:nvGrpSpPr>
          <p:grpSpPr>
            <a:xfrm>
              <a:off x="2940827" y="2619111"/>
              <a:ext cx="898003" cy="731520"/>
              <a:chOff x="1221939" y="2895908"/>
              <a:chExt cx="898003" cy="73152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BFBBD3D1-2530-1BC3-EF19-D123206D6841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0AE36F8-D6A0-7186-61D4-3B11B9BF28DC}"/>
                  </a:ext>
                </a:extLst>
              </p:cNvPr>
              <p:cNvSpPr txBox="1"/>
              <p:nvPr/>
            </p:nvSpPr>
            <p:spPr>
              <a:xfrm>
                <a:off x="1221939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/>
                    </a:solidFill>
                  </a:rPr>
                  <a:t>Non-Cancer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94553A1-6DB1-1D5F-C76E-9D793D041650}"/>
                </a:ext>
              </a:extLst>
            </p:cNvPr>
            <p:cNvGrpSpPr/>
            <p:nvPr/>
          </p:nvGrpSpPr>
          <p:grpSpPr>
            <a:xfrm>
              <a:off x="4034760" y="2619111"/>
              <a:ext cx="898003" cy="731520"/>
              <a:chOff x="1190943" y="2895908"/>
              <a:chExt cx="898003" cy="731520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F8924223-533A-7F7D-9DE2-3E2EA3C11E23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8AE05FE-24C2-52B2-8651-52F25D9662BF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/>
                    </a:solidFill>
                  </a:rPr>
                  <a:t>Non-Cancer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45A9766-E15C-BB33-BC0F-EFF46BCB5C26}"/>
                </a:ext>
              </a:extLst>
            </p:cNvPr>
            <p:cNvGrpSpPr/>
            <p:nvPr/>
          </p:nvGrpSpPr>
          <p:grpSpPr>
            <a:xfrm>
              <a:off x="5190685" y="2619111"/>
              <a:ext cx="898003" cy="731520"/>
              <a:chOff x="1190943" y="2895908"/>
              <a:chExt cx="898003" cy="73152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E253BEED-3647-5C5B-16F2-B8608F801EFD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29B9FB5-7E4D-B9E2-AE6D-2716C34A9D5B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/>
                    </a:solidFill>
                  </a:rPr>
                  <a:t>Non-Cancer</a:t>
                </a:r>
              </a:p>
            </p:txBody>
          </p:sp>
        </p:grpSp>
      </p:grp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331CB6F3-8139-4936-1E3D-60E77E1595A5}"/>
              </a:ext>
            </a:extLst>
          </p:cNvPr>
          <p:cNvSpPr/>
          <p:nvPr/>
        </p:nvSpPr>
        <p:spPr>
          <a:xfrm>
            <a:off x="8558517" y="838200"/>
            <a:ext cx="2932099" cy="891513"/>
          </a:xfrm>
          <a:prstGeom prst="roundRect">
            <a:avLst/>
          </a:prstGeom>
          <a:solidFill>
            <a:schemeClr val="accent2">
              <a:lumMod val="60000"/>
              <a:lumOff val="40000"/>
              <a:alpha val="6032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Callout 56">
            <a:extLst>
              <a:ext uri="{FF2B5EF4-FFF2-40B4-BE49-F238E27FC236}">
                <a16:creationId xmlns:a16="http://schemas.microsoft.com/office/drawing/2014/main" id="{85536D45-526F-8BEB-1B66-84497CF978C6}"/>
              </a:ext>
            </a:extLst>
          </p:cNvPr>
          <p:cNvSpPr/>
          <p:nvPr/>
        </p:nvSpPr>
        <p:spPr>
          <a:xfrm>
            <a:off x="8958906" y="3849206"/>
            <a:ext cx="1051586" cy="582195"/>
          </a:xfrm>
          <a:prstGeom prst="wedgeEllipseCallout">
            <a:avLst>
              <a:gd name="adj1" fmla="val -73794"/>
              <a:gd name="adj2" fmla="val 8195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bg2">
                    <a:lumMod val="25000"/>
                  </a:schemeClr>
                </a:solidFill>
              </a:rPr>
              <a:t>TPR and FPR at 0.7 threshold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9CB7748-2DE4-9371-E0C8-A845814828BA}"/>
              </a:ext>
            </a:extLst>
          </p:cNvPr>
          <p:cNvGrpSpPr/>
          <p:nvPr/>
        </p:nvGrpSpPr>
        <p:grpSpPr>
          <a:xfrm>
            <a:off x="7149000" y="4422805"/>
            <a:ext cx="834365" cy="423515"/>
            <a:chOff x="7149000" y="4422805"/>
            <a:chExt cx="834365" cy="423515"/>
          </a:xfrm>
        </p:grpSpPr>
        <p:sp>
          <p:nvSpPr>
            <p:cNvPr id="95" name="Right Arrow 94">
              <a:extLst>
                <a:ext uri="{FF2B5EF4-FFF2-40B4-BE49-F238E27FC236}">
                  <a16:creationId xmlns:a16="http://schemas.microsoft.com/office/drawing/2014/main" id="{FA521479-2A0D-6BD5-C4BA-81FDC9582A65}"/>
                </a:ext>
              </a:extLst>
            </p:cNvPr>
            <p:cNvSpPr/>
            <p:nvPr/>
          </p:nvSpPr>
          <p:spPr>
            <a:xfrm>
              <a:off x="7187361" y="4422805"/>
              <a:ext cx="796004" cy="423515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8CB10C8-63AE-3C7A-21A7-5AB5D9F2472B}"/>
                </a:ext>
              </a:extLst>
            </p:cNvPr>
            <p:cNvSpPr txBox="1"/>
            <p:nvPr/>
          </p:nvSpPr>
          <p:spPr>
            <a:xfrm>
              <a:off x="7149000" y="4486848"/>
              <a:ext cx="79541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ROC Curve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08EDA2A-FB36-842C-8EAE-38229C94E6A6}"/>
              </a:ext>
            </a:extLst>
          </p:cNvPr>
          <p:cNvGrpSpPr/>
          <p:nvPr/>
        </p:nvGrpSpPr>
        <p:grpSpPr>
          <a:xfrm>
            <a:off x="2965844" y="1623431"/>
            <a:ext cx="8129887" cy="2124010"/>
            <a:chOff x="2965844" y="1623431"/>
            <a:chExt cx="8129887" cy="2124010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E526D16A-B02E-EECA-7448-3CF0047DC709}"/>
                </a:ext>
              </a:extLst>
            </p:cNvPr>
            <p:cNvCxnSpPr>
              <a:cxnSpLocks/>
              <a:endCxn id="58" idx="0"/>
            </p:cNvCxnSpPr>
            <p:nvPr/>
          </p:nvCxnSpPr>
          <p:spPr>
            <a:xfrm flipH="1">
              <a:off x="2965844" y="1660409"/>
              <a:ext cx="5908361" cy="2087032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4C05E4A9-152E-CE31-4459-47544E7FCCE8}"/>
                </a:ext>
              </a:extLst>
            </p:cNvPr>
            <p:cNvCxnSpPr>
              <a:cxnSpLocks/>
              <a:endCxn id="58" idx="0"/>
            </p:cNvCxnSpPr>
            <p:nvPr/>
          </p:nvCxnSpPr>
          <p:spPr>
            <a:xfrm flipH="1">
              <a:off x="2965844" y="1623431"/>
              <a:ext cx="7044648" cy="2124010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22C041D4-984B-1DD7-431E-485D4E612C8B}"/>
                </a:ext>
              </a:extLst>
            </p:cNvPr>
            <p:cNvCxnSpPr>
              <a:cxnSpLocks/>
              <a:endCxn id="58" idx="0"/>
            </p:cNvCxnSpPr>
            <p:nvPr/>
          </p:nvCxnSpPr>
          <p:spPr>
            <a:xfrm flipH="1">
              <a:off x="2965844" y="1623431"/>
              <a:ext cx="8129887" cy="2124010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17315CD-7A20-1934-5D90-2F14AFC4313B}"/>
              </a:ext>
            </a:extLst>
          </p:cNvPr>
          <p:cNvGrpSpPr/>
          <p:nvPr/>
        </p:nvGrpSpPr>
        <p:grpSpPr>
          <a:xfrm>
            <a:off x="8665725" y="5765943"/>
            <a:ext cx="68787" cy="512177"/>
            <a:chOff x="8672075" y="5722642"/>
            <a:chExt cx="68787" cy="51217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ECDDB8E-D73D-7A2E-F20B-5B9058896C7C}"/>
                </a:ext>
              </a:extLst>
            </p:cNvPr>
            <p:cNvCxnSpPr>
              <a:cxnSpLocks/>
            </p:cNvCxnSpPr>
            <p:nvPr/>
          </p:nvCxnSpPr>
          <p:spPr>
            <a:xfrm>
              <a:off x="8706468" y="5791026"/>
              <a:ext cx="0" cy="44379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BE2298A-AEFF-CC8C-9ED2-74D82C27C085}"/>
                </a:ext>
              </a:extLst>
            </p:cNvPr>
            <p:cNvSpPr/>
            <p:nvPr/>
          </p:nvSpPr>
          <p:spPr>
            <a:xfrm>
              <a:off x="8672075" y="5722642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D4550E1-AEC5-685F-C075-F14AE0F5AD11}"/>
              </a:ext>
            </a:extLst>
          </p:cNvPr>
          <p:cNvGrpSpPr/>
          <p:nvPr/>
        </p:nvGrpSpPr>
        <p:grpSpPr>
          <a:xfrm>
            <a:off x="8665725" y="5182057"/>
            <a:ext cx="68787" cy="583886"/>
            <a:chOff x="8663864" y="5671407"/>
            <a:chExt cx="68787" cy="583886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FA09541-D30A-2FA6-660A-667368AB7DDB}"/>
                </a:ext>
              </a:extLst>
            </p:cNvPr>
            <p:cNvCxnSpPr>
              <a:cxnSpLocks/>
              <a:stCxn id="32" idx="4"/>
              <a:endCxn id="29" idx="0"/>
            </p:cNvCxnSpPr>
            <p:nvPr/>
          </p:nvCxnSpPr>
          <p:spPr>
            <a:xfrm>
              <a:off x="8698258" y="5739791"/>
              <a:ext cx="0" cy="51550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1053B99-F933-B560-A821-C14895A57374}"/>
                </a:ext>
              </a:extLst>
            </p:cNvPr>
            <p:cNvSpPr/>
            <p:nvPr/>
          </p:nvSpPr>
          <p:spPr>
            <a:xfrm>
              <a:off x="8663864" y="5671407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57DA539-AF98-ED9A-87C8-1E03E369AAB1}"/>
              </a:ext>
            </a:extLst>
          </p:cNvPr>
          <p:cNvGrpSpPr/>
          <p:nvPr/>
        </p:nvGrpSpPr>
        <p:grpSpPr>
          <a:xfrm>
            <a:off x="8659051" y="4608664"/>
            <a:ext cx="68787" cy="583886"/>
            <a:chOff x="8663864" y="5671407"/>
            <a:chExt cx="68787" cy="583886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45BCFEC-97DA-AFA6-0C62-5CD05B8B5C53}"/>
                </a:ext>
              </a:extLst>
            </p:cNvPr>
            <p:cNvCxnSpPr>
              <a:cxnSpLocks/>
              <a:stCxn id="35" idx="4"/>
            </p:cNvCxnSpPr>
            <p:nvPr/>
          </p:nvCxnSpPr>
          <p:spPr>
            <a:xfrm>
              <a:off x="8698258" y="5739791"/>
              <a:ext cx="0" cy="51550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5AAD87-D432-E838-272D-44C45830C86E}"/>
                </a:ext>
              </a:extLst>
            </p:cNvPr>
            <p:cNvSpPr/>
            <p:nvPr/>
          </p:nvSpPr>
          <p:spPr>
            <a:xfrm>
              <a:off x="8663864" y="5671407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3891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FDF58-342C-15B1-E2A7-71A025C9DD0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4521" y="3424307"/>
            <a:ext cx="3737141" cy="32693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A21813-6383-1DB2-67E4-9D1E2C741DE3}"/>
              </a:ext>
            </a:extLst>
          </p:cNvPr>
          <p:cNvSpPr/>
          <p:nvPr/>
        </p:nvSpPr>
        <p:spPr>
          <a:xfrm rot="5400000">
            <a:off x="28257" y="2173153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BBF2E3-9CE8-A7B9-B305-D2BF0BEB9CD5}"/>
              </a:ext>
            </a:extLst>
          </p:cNvPr>
          <p:cNvSpPr txBox="1"/>
          <p:nvPr/>
        </p:nvSpPr>
        <p:spPr>
          <a:xfrm>
            <a:off x="279468" y="2624466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9C497F-93F5-51BF-FFE8-5160FD3B5FE9}"/>
              </a:ext>
            </a:extLst>
          </p:cNvPr>
          <p:cNvSpPr txBox="1"/>
          <p:nvPr/>
        </p:nvSpPr>
        <p:spPr>
          <a:xfrm>
            <a:off x="11263800" y="2676741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1.0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43E2CC5-2DF5-0ADD-02E1-4C44312ED7C7}"/>
              </a:ext>
            </a:extLst>
          </p:cNvPr>
          <p:cNvSpPr/>
          <p:nvPr/>
        </p:nvSpPr>
        <p:spPr>
          <a:xfrm rot="5400000">
            <a:off x="11092725" y="2173674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BF7D410-F216-D756-107E-56CB1DCBA151}"/>
              </a:ext>
            </a:extLst>
          </p:cNvPr>
          <p:cNvSpPr/>
          <p:nvPr/>
        </p:nvSpPr>
        <p:spPr>
          <a:xfrm rot="5400000">
            <a:off x="1472981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FA511D3-BB3F-1B42-698C-E336C4A385D4}"/>
              </a:ext>
            </a:extLst>
          </p:cNvPr>
          <p:cNvSpPr/>
          <p:nvPr/>
        </p:nvSpPr>
        <p:spPr>
          <a:xfrm rot="5400000">
            <a:off x="2592334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8675534-58DC-E4D8-6370-5F93DC3F8F68}"/>
              </a:ext>
            </a:extLst>
          </p:cNvPr>
          <p:cNvSpPr/>
          <p:nvPr/>
        </p:nvSpPr>
        <p:spPr>
          <a:xfrm>
            <a:off x="539626" y="2122743"/>
            <a:ext cx="10972800" cy="640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119D40F-4A3C-29CD-AC89-3B027471743E}"/>
              </a:ext>
            </a:extLst>
          </p:cNvPr>
          <p:cNvSpPr/>
          <p:nvPr/>
        </p:nvSpPr>
        <p:spPr>
          <a:xfrm rot="5400000">
            <a:off x="3711687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093A159-2658-D891-CBA6-12D858D6DA94}"/>
              </a:ext>
            </a:extLst>
          </p:cNvPr>
          <p:cNvSpPr/>
          <p:nvPr/>
        </p:nvSpPr>
        <p:spPr>
          <a:xfrm rot="5400000">
            <a:off x="4831040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2A87705-37B6-97D6-C3F6-54DD9154A1FA}"/>
              </a:ext>
            </a:extLst>
          </p:cNvPr>
          <p:cNvSpPr/>
          <p:nvPr/>
        </p:nvSpPr>
        <p:spPr>
          <a:xfrm rot="5400000">
            <a:off x="5950393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44C94D7-FCB8-38DB-37E3-63CB8062DE69}"/>
              </a:ext>
            </a:extLst>
          </p:cNvPr>
          <p:cNvSpPr/>
          <p:nvPr/>
        </p:nvSpPr>
        <p:spPr>
          <a:xfrm rot="5400000">
            <a:off x="7069746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01D80B5-C65B-7F66-DA20-914B61E0F3C9}"/>
              </a:ext>
            </a:extLst>
          </p:cNvPr>
          <p:cNvSpPr/>
          <p:nvPr/>
        </p:nvSpPr>
        <p:spPr>
          <a:xfrm rot="5400000">
            <a:off x="8189099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F8300E2-C099-D4F9-0225-213B1EEA16D7}"/>
              </a:ext>
            </a:extLst>
          </p:cNvPr>
          <p:cNvSpPr/>
          <p:nvPr/>
        </p:nvSpPr>
        <p:spPr>
          <a:xfrm rot="5400000">
            <a:off x="9308452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DCBE5AE-C26B-BD09-7D97-0E83CD0184F0}"/>
              </a:ext>
            </a:extLst>
          </p:cNvPr>
          <p:cNvSpPr/>
          <p:nvPr/>
        </p:nvSpPr>
        <p:spPr>
          <a:xfrm rot="5400000">
            <a:off x="10427805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429925B-DCFF-E96C-CEE5-EFB952E996FB}"/>
              </a:ext>
            </a:extLst>
          </p:cNvPr>
          <p:cNvSpPr txBox="1"/>
          <p:nvPr/>
        </p:nvSpPr>
        <p:spPr>
          <a:xfrm>
            <a:off x="1503336" y="240223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0.1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FAC475-7B7C-2B7B-C706-BF41C4323A25}"/>
              </a:ext>
            </a:extLst>
          </p:cNvPr>
          <p:cNvSpPr txBox="1"/>
          <p:nvPr/>
        </p:nvSpPr>
        <p:spPr>
          <a:xfrm>
            <a:off x="247973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D26CA1C-4080-7EEC-EAF0-341FCDD540FA}"/>
              </a:ext>
            </a:extLst>
          </p:cNvPr>
          <p:cNvSpPr txBox="1"/>
          <p:nvPr/>
        </p:nvSpPr>
        <p:spPr>
          <a:xfrm>
            <a:off x="359948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16E40DA-7526-04ED-7EBC-F334B9C971D0}"/>
              </a:ext>
            </a:extLst>
          </p:cNvPr>
          <p:cNvSpPr txBox="1"/>
          <p:nvPr/>
        </p:nvSpPr>
        <p:spPr>
          <a:xfrm>
            <a:off x="4659852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0.4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27943F8-6A6B-B727-8C2B-22C871E7A068}"/>
              </a:ext>
            </a:extLst>
          </p:cNvPr>
          <p:cNvSpPr txBox="1"/>
          <p:nvPr/>
        </p:nvSpPr>
        <p:spPr>
          <a:xfrm>
            <a:off x="5804053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0.5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A38BF57-107E-5CF9-5D7C-4F2FED17C721}"/>
              </a:ext>
            </a:extLst>
          </p:cNvPr>
          <p:cNvSpPr txBox="1"/>
          <p:nvPr/>
        </p:nvSpPr>
        <p:spPr>
          <a:xfrm>
            <a:off x="6848569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0.6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166ACF0-CD97-944F-A417-8957DF9EECC4}"/>
              </a:ext>
            </a:extLst>
          </p:cNvPr>
          <p:cNvSpPr txBox="1"/>
          <p:nvPr/>
        </p:nvSpPr>
        <p:spPr>
          <a:xfrm>
            <a:off x="7983364" y="2446709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0.7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09A50D7-0292-B13C-0F81-145398CCFB6C}"/>
              </a:ext>
            </a:extLst>
          </p:cNvPr>
          <p:cNvSpPr txBox="1"/>
          <p:nvPr/>
        </p:nvSpPr>
        <p:spPr>
          <a:xfrm>
            <a:off x="9160819" y="2492075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0.8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DB5F897-2BC9-7072-259C-E9B1087CB781}"/>
              </a:ext>
            </a:extLst>
          </p:cNvPr>
          <p:cNvSpPr txBox="1"/>
          <p:nvPr/>
        </p:nvSpPr>
        <p:spPr>
          <a:xfrm>
            <a:off x="10315689" y="252096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837CDC-71B1-CE13-E3C1-71EAED6A2F02}"/>
              </a:ext>
            </a:extLst>
          </p:cNvPr>
          <p:cNvSpPr txBox="1"/>
          <p:nvPr/>
        </p:nvSpPr>
        <p:spPr>
          <a:xfrm>
            <a:off x="85141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968CBF-B6C9-5465-1EC7-9D4A7B42BC52}"/>
              </a:ext>
            </a:extLst>
          </p:cNvPr>
          <p:cNvSpPr txBox="1"/>
          <p:nvPr/>
        </p:nvSpPr>
        <p:spPr>
          <a:xfrm>
            <a:off x="203502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5BEACD-2C81-4C14-4C39-7ABFFDCB755D}"/>
              </a:ext>
            </a:extLst>
          </p:cNvPr>
          <p:cNvSpPr txBox="1"/>
          <p:nvPr/>
        </p:nvSpPr>
        <p:spPr>
          <a:xfrm>
            <a:off x="311438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15E35-40F4-A821-6EAB-60D275A1BF62}"/>
              </a:ext>
            </a:extLst>
          </p:cNvPr>
          <p:cNvSpPr txBox="1"/>
          <p:nvPr/>
        </p:nvSpPr>
        <p:spPr>
          <a:xfrm>
            <a:off x="423899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0F6F51-7860-2BBF-9BA9-CC8AC7877E26}"/>
              </a:ext>
            </a:extLst>
          </p:cNvPr>
          <p:cNvSpPr txBox="1"/>
          <p:nvPr/>
        </p:nvSpPr>
        <p:spPr>
          <a:xfrm>
            <a:off x="546149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DEAA07-CC9E-744E-3A19-A046C74F6B03}"/>
              </a:ext>
            </a:extLst>
          </p:cNvPr>
          <p:cNvSpPr txBox="1"/>
          <p:nvPr/>
        </p:nvSpPr>
        <p:spPr>
          <a:xfrm>
            <a:off x="648140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DA9CD3-4645-7482-A0B8-E48606C9EC5C}"/>
              </a:ext>
            </a:extLst>
          </p:cNvPr>
          <p:cNvSpPr txBox="1"/>
          <p:nvPr/>
        </p:nvSpPr>
        <p:spPr>
          <a:xfrm>
            <a:off x="765247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494D87-3FEF-46FE-C2E9-1F70DA2AC7C7}"/>
              </a:ext>
            </a:extLst>
          </p:cNvPr>
          <p:cNvSpPr txBox="1"/>
          <p:nvPr/>
        </p:nvSpPr>
        <p:spPr>
          <a:xfrm>
            <a:off x="8526033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D74E27-5C26-5E7E-5B97-124DF9AFA15F}"/>
              </a:ext>
            </a:extLst>
          </p:cNvPr>
          <p:cNvSpPr txBox="1"/>
          <p:nvPr/>
        </p:nvSpPr>
        <p:spPr>
          <a:xfrm>
            <a:off x="9826185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22CE3E-67D6-7629-6B61-ABF91EA6D46E}"/>
              </a:ext>
            </a:extLst>
          </p:cNvPr>
          <p:cNvSpPr txBox="1"/>
          <p:nvPr/>
        </p:nvSpPr>
        <p:spPr>
          <a:xfrm>
            <a:off x="1074755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B680898B-42FE-7FD2-392E-B0EEC71EC4D2}"/>
              </a:ext>
            </a:extLst>
          </p:cNvPr>
          <p:cNvSpPr/>
          <p:nvPr/>
        </p:nvSpPr>
        <p:spPr>
          <a:xfrm>
            <a:off x="5653816" y="2679047"/>
            <a:ext cx="1531178" cy="557385"/>
          </a:xfrm>
          <a:prstGeom prst="rightArrow">
            <a:avLst/>
          </a:prstGeom>
          <a:solidFill>
            <a:schemeClr val="accent5">
              <a:lumMod val="40000"/>
              <a:lumOff val="60000"/>
              <a:alpha val="8296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30B0B8-68D0-B85D-35F7-61AC0F426ED0}"/>
              </a:ext>
            </a:extLst>
          </p:cNvPr>
          <p:cNvSpPr txBox="1"/>
          <p:nvPr/>
        </p:nvSpPr>
        <p:spPr>
          <a:xfrm>
            <a:off x="5722855" y="2796630"/>
            <a:ext cx="1368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Threshold = </a:t>
            </a:r>
            <a:r>
              <a:rPr lang="en-US" altLang="zh-CN" sz="1400"/>
              <a:t>0.6</a:t>
            </a:r>
            <a:endParaRPr lang="en-US" sz="140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BDB23DC-FDB4-E501-0AA9-B0F13F1ECB2E}"/>
              </a:ext>
            </a:extLst>
          </p:cNvPr>
          <p:cNvCxnSpPr>
            <a:cxnSpLocks/>
          </p:cNvCxnSpPr>
          <p:nvPr/>
        </p:nvCxnSpPr>
        <p:spPr>
          <a:xfrm>
            <a:off x="7209487" y="574793"/>
            <a:ext cx="1" cy="238129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526D16A-B02E-EECA-7448-3CF0047DC709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3705754" y="1615799"/>
            <a:ext cx="4170749" cy="227014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5A11938-2EA3-DDF0-7F78-A07B758AB839}"/>
              </a:ext>
            </a:extLst>
          </p:cNvPr>
          <p:cNvSpPr txBox="1"/>
          <p:nvPr/>
        </p:nvSpPr>
        <p:spPr>
          <a:xfrm>
            <a:off x="4578038" y="3074951"/>
            <a:ext cx="411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Predicted Risk of Cancer (in probability)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D7B414E-B364-8BD4-FC73-F7C73959F64D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3705754" y="1615799"/>
            <a:ext cx="6279204" cy="227014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6F23EDB-E868-2484-4EB8-BA1D0A5A7AAE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3705754" y="1615799"/>
            <a:ext cx="7227315" cy="227014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4A521C0-3D71-5EDA-71BC-BA1DACF8E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005783"/>
              </p:ext>
            </p:extLst>
          </p:nvPr>
        </p:nvGraphicFramePr>
        <p:xfrm>
          <a:off x="465216" y="4108169"/>
          <a:ext cx="6497315" cy="1018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794">
                  <a:extLst>
                    <a:ext uri="{9D8B030D-6E8A-4147-A177-3AD203B41FA5}">
                      <a16:colId xmlns:a16="http://schemas.microsoft.com/office/drawing/2014/main" val="326117383"/>
                    </a:ext>
                  </a:extLst>
                </a:gridCol>
                <a:gridCol w="421091">
                  <a:extLst>
                    <a:ext uri="{9D8B030D-6E8A-4147-A177-3AD203B41FA5}">
                      <a16:colId xmlns:a16="http://schemas.microsoft.com/office/drawing/2014/main" val="378515966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95057698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66418576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234839655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72555603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45403981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13792225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3744448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070766227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61444999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0199984"/>
                    </a:ext>
                  </a:extLst>
                </a:gridCol>
              </a:tblGrid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Threshold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0.5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0.4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0.3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0.2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0.1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570744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TPR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92720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975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B413811-FD51-F471-6EE2-903DC2ED9994}"/>
              </a:ext>
            </a:extLst>
          </p:cNvPr>
          <p:cNvSpPr txBox="1"/>
          <p:nvPr/>
        </p:nvSpPr>
        <p:spPr>
          <a:xfrm>
            <a:off x="3210105" y="3747441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TP=4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C46CAA-D7CF-7D9A-430A-95395785B4FB}"/>
              </a:ext>
            </a:extLst>
          </p:cNvPr>
          <p:cNvSpPr txBox="1"/>
          <p:nvPr/>
        </p:nvSpPr>
        <p:spPr>
          <a:xfrm>
            <a:off x="3206785" y="530806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FP=0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58B0EA0-FE35-FFB8-F738-71EED3177496}"/>
              </a:ext>
            </a:extLst>
          </p:cNvPr>
          <p:cNvGrpSpPr/>
          <p:nvPr/>
        </p:nvGrpSpPr>
        <p:grpSpPr>
          <a:xfrm>
            <a:off x="644475" y="891911"/>
            <a:ext cx="10747873" cy="731520"/>
            <a:chOff x="644475" y="2619111"/>
            <a:chExt cx="10747873" cy="73152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0E76153-7B71-8919-525C-904E4B566AB9}"/>
                </a:ext>
              </a:extLst>
            </p:cNvPr>
            <p:cNvGrpSpPr/>
            <p:nvPr/>
          </p:nvGrpSpPr>
          <p:grpSpPr>
            <a:xfrm>
              <a:off x="644475" y="2619111"/>
              <a:ext cx="898003" cy="731520"/>
              <a:chOff x="1190943" y="2895908"/>
              <a:chExt cx="898003" cy="731520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617D00AD-C151-E539-181F-2E456976F192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EB32FCF-59A1-212F-154F-DD58E739D05E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/>
                    </a:solidFill>
                  </a:rPr>
                  <a:t>Non-Cancer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5FB7703-6568-CC5A-A4C7-788CD6956995}"/>
                </a:ext>
              </a:extLst>
            </p:cNvPr>
            <p:cNvGrpSpPr/>
            <p:nvPr/>
          </p:nvGrpSpPr>
          <p:grpSpPr>
            <a:xfrm>
              <a:off x="6408602" y="2619111"/>
              <a:ext cx="731520" cy="731520"/>
              <a:chOff x="6100442" y="1831430"/>
              <a:chExt cx="731520" cy="731520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0D21BEA2-6D88-DDC7-0E9C-95C4174CD20A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2941497-2728-FEAD-0517-774EF968CC9C}"/>
                  </a:ext>
                </a:extLst>
              </p:cNvPr>
              <p:cNvSpPr txBox="1"/>
              <p:nvPr/>
            </p:nvSpPr>
            <p:spPr>
              <a:xfrm>
                <a:off x="6131014" y="2053031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Cancer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58F789F-6874-FC51-48EA-6E1A0B8EA99D}"/>
                </a:ext>
              </a:extLst>
            </p:cNvPr>
            <p:cNvGrpSpPr/>
            <p:nvPr/>
          </p:nvGrpSpPr>
          <p:grpSpPr>
            <a:xfrm>
              <a:off x="9640394" y="2619111"/>
              <a:ext cx="731520" cy="731520"/>
              <a:chOff x="6362251" y="1858301"/>
              <a:chExt cx="731520" cy="731520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434B2452-7046-A787-C521-E38A69AA3192}"/>
                  </a:ext>
                </a:extLst>
              </p:cNvPr>
              <p:cNvSpPr/>
              <p:nvPr/>
            </p:nvSpPr>
            <p:spPr>
              <a:xfrm>
                <a:off x="6362251" y="1858301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D58DDDBE-982F-6EBD-D77C-64E2983730AE}"/>
                  </a:ext>
                </a:extLst>
              </p:cNvPr>
              <p:cNvSpPr txBox="1"/>
              <p:nvPr/>
            </p:nvSpPr>
            <p:spPr>
              <a:xfrm>
                <a:off x="6362251" y="2114276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Cancer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0CF1FBA-A5D8-409D-FEA8-5FC78951CA9A}"/>
                </a:ext>
              </a:extLst>
            </p:cNvPr>
            <p:cNvGrpSpPr/>
            <p:nvPr/>
          </p:nvGrpSpPr>
          <p:grpSpPr>
            <a:xfrm>
              <a:off x="8619956" y="2619111"/>
              <a:ext cx="731520" cy="731520"/>
              <a:chOff x="6100442" y="1831430"/>
              <a:chExt cx="731520" cy="731520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98226DF-FBF8-D5BA-BE05-1E66314D5A76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02F91F2-042E-9EF2-5437-CE8D2C1B3B5C}"/>
                  </a:ext>
                </a:extLst>
              </p:cNvPr>
              <p:cNvSpPr txBox="1"/>
              <p:nvPr/>
            </p:nvSpPr>
            <p:spPr>
              <a:xfrm>
                <a:off x="6131014" y="2053031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Cancer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BE72F18-EF0D-DD1B-426B-E01EB30BD198}"/>
                </a:ext>
              </a:extLst>
            </p:cNvPr>
            <p:cNvGrpSpPr/>
            <p:nvPr/>
          </p:nvGrpSpPr>
          <p:grpSpPr>
            <a:xfrm>
              <a:off x="7599518" y="2619111"/>
              <a:ext cx="731520" cy="731520"/>
              <a:chOff x="6100442" y="1831430"/>
              <a:chExt cx="731520" cy="731520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62164216-B6D3-C077-B60A-21686EF654DA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746A65D-04DD-4E97-37CC-4943D0AE5B10}"/>
                  </a:ext>
                </a:extLst>
              </p:cNvPr>
              <p:cNvSpPr txBox="1"/>
              <p:nvPr/>
            </p:nvSpPr>
            <p:spPr>
              <a:xfrm>
                <a:off x="6131014" y="2053031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Cancer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7CACDAF-F16B-536F-A0D0-81103E565005}"/>
                </a:ext>
              </a:extLst>
            </p:cNvPr>
            <p:cNvGrpSpPr/>
            <p:nvPr/>
          </p:nvGrpSpPr>
          <p:grpSpPr>
            <a:xfrm>
              <a:off x="10660828" y="2619111"/>
              <a:ext cx="731520" cy="731520"/>
              <a:chOff x="6100442" y="1831430"/>
              <a:chExt cx="731520" cy="731520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33C073D-12AD-A7AB-E364-C95B6EAB0248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BA8A5B6-2578-6FFB-5DBB-0819A1289608}"/>
                  </a:ext>
                </a:extLst>
              </p:cNvPr>
              <p:cNvSpPr txBox="1"/>
              <p:nvPr/>
            </p:nvSpPr>
            <p:spPr>
              <a:xfrm>
                <a:off x="6131014" y="2053031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Cancer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45EF4CD-2336-3948-0B6A-03EF41A4BECD}"/>
                </a:ext>
              </a:extLst>
            </p:cNvPr>
            <p:cNvGrpSpPr/>
            <p:nvPr/>
          </p:nvGrpSpPr>
          <p:grpSpPr>
            <a:xfrm>
              <a:off x="1831396" y="2619111"/>
              <a:ext cx="898003" cy="731520"/>
              <a:chOff x="1190943" y="2895908"/>
              <a:chExt cx="898003" cy="731520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8494F722-1CBC-DE2D-8127-6548A78AE213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69BE2B9-6228-E146-5901-E66BC2F36E61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/>
                    </a:solidFill>
                  </a:rPr>
                  <a:t>Non-Cancer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7DE1E5D-E558-3178-FE31-1F5272BA2C1A}"/>
                </a:ext>
              </a:extLst>
            </p:cNvPr>
            <p:cNvGrpSpPr/>
            <p:nvPr/>
          </p:nvGrpSpPr>
          <p:grpSpPr>
            <a:xfrm>
              <a:off x="2940827" y="2619111"/>
              <a:ext cx="898003" cy="731520"/>
              <a:chOff x="1221939" y="2895908"/>
              <a:chExt cx="898003" cy="731520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3F0E5E94-17DB-C011-7C32-9EC1CE3E4622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C003786-1ED0-D364-F43A-B99258CE5C14}"/>
                  </a:ext>
                </a:extLst>
              </p:cNvPr>
              <p:cNvSpPr txBox="1"/>
              <p:nvPr/>
            </p:nvSpPr>
            <p:spPr>
              <a:xfrm>
                <a:off x="1221939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/>
                    </a:solidFill>
                  </a:rPr>
                  <a:t>Non-Cancer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413D8B4-89A1-BEB9-467D-0F3FEF0799B5}"/>
                </a:ext>
              </a:extLst>
            </p:cNvPr>
            <p:cNvGrpSpPr/>
            <p:nvPr/>
          </p:nvGrpSpPr>
          <p:grpSpPr>
            <a:xfrm>
              <a:off x="4034760" y="2619111"/>
              <a:ext cx="898003" cy="731520"/>
              <a:chOff x="1190943" y="2895908"/>
              <a:chExt cx="898003" cy="73152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97555CE1-E12C-F544-8F13-D2B8EB47B7FD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1598FF0-4BD0-B670-B5E9-8152220D0CE0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/>
                    </a:solidFill>
                  </a:rPr>
                  <a:t>Non-Cancer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CC23333-EA95-DD0F-9A73-7F7B3EF86A4B}"/>
                </a:ext>
              </a:extLst>
            </p:cNvPr>
            <p:cNvGrpSpPr/>
            <p:nvPr/>
          </p:nvGrpSpPr>
          <p:grpSpPr>
            <a:xfrm>
              <a:off x="5190685" y="2619111"/>
              <a:ext cx="898003" cy="731520"/>
              <a:chOff x="1190943" y="2895908"/>
              <a:chExt cx="898003" cy="731520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16EF6834-B9C9-7F05-7619-496C90BCC457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5D05F02-5A39-3200-3B10-809A2FD03F13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/>
                    </a:solidFill>
                  </a:rPr>
                  <a:t>Non-Cancer</a:t>
                </a:r>
              </a:p>
            </p:txBody>
          </p:sp>
        </p:grpSp>
      </p:grp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52A8E1A8-8CE5-05E3-E715-41EBB5912310}"/>
              </a:ext>
            </a:extLst>
          </p:cNvPr>
          <p:cNvSpPr/>
          <p:nvPr/>
        </p:nvSpPr>
        <p:spPr>
          <a:xfrm>
            <a:off x="7501041" y="838200"/>
            <a:ext cx="3989576" cy="891513"/>
          </a:xfrm>
          <a:prstGeom prst="roundRect">
            <a:avLst/>
          </a:prstGeom>
          <a:solidFill>
            <a:schemeClr val="accent2">
              <a:lumMod val="60000"/>
              <a:lumOff val="40000"/>
              <a:alpha val="6032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79174393-F5DC-CC5F-BCF2-FE61D607B4BC}"/>
              </a:ext>
            </a:extLst>
          </p:cNvPr>
          <p:cNvCxnSpPr>
            <a:cxnSpLocks/>
          </p:cNvCxnSpPr>
          <p:nvPr/>
        </p:nvCxnSpPr>
        <p:spPr>
          <a:xfrm flipH="1">
            <a:off x="3748894" y="1581425"/>
            <a:ext cx="5186470" cy="228365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Oval Callout 73">
            <a:extLst>
              <a:ext uri="{FF2B5EF4-FFF2-40B4-BE49-F238E27FC236}">
                <a16:creationId xmlns:a16="http://schemas.microsoft.com/office/drawing/2014/main" id="{69B9545C-84A5-A664-3013-27BCEC898AB6}"/>
              </a:ext>
            </a:extLst>
          </p:cNvPr>
          <p:cNvSpPr/>
          <p:nvPr/>
        </p:nvSpPr>
        <p:spPr>
          <a:xfrm>
            <a:off x="8923996" y="3910312"/>
            <a:ext cx="1051586" cy="582195"/>
          </a:xfrm>
          <a:prstGeom prst="wedgeEllipseCallout">
            <a:avLst>
              <a:gd name="adj1" fmla="val -65156"/>
              <a:gd name="adj2" fmla="val -7564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bg2">
                    <a:lumMod val="25000"/>
                  </a:schemeClr>
                </a:solidFill>
              </a:rPr>
              <a:t>TPR and FPR at 0.6 threshold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B2DBE21-9105-795F-5FC0-1B9DFDF1A470}"/>
              </a:ext>
            </a:extLst>
          </p:cNvPr>
          <p:cNvGrpSpPr/>
          <p:nvPr/>
        </p:nvGrpSpPr>
        <p:grpSpPr>
          <a:xfrm>
            <a:off x="7149000" y="4422805"/>
            <a:ext cx="834365" cy="423515"/>
            <a:chOff x="7149000" y="4422805"/>
            <a:chExt cx="834365" cy="423515"/>
          </a:xfrm>
        </p:grpSpPr>
        <p:sp>
          <p:nvSpPr>
            <p:cNvPr id="106" name="Right Arrow 105">
              <a:extLst>
                <a:ext uri="{FF2B5EF4-FFF2-40B4-BE49-F238E27FC236}">
                  <a16:creationId xmlns:a16="http://schemas.microsoft.com/office/drawing/2014/main" id="{049A1AAC-337F-F078-38B4-FEC6F953C3D5}"/>
                </a:ext>
              </a:extLst>
            </p:cNvPr>
            <p:cNvSpPr/>
            <p:nvPr/>
          </p:nvSpPr>
          <p:spPr>
            <a:xfrm>
              <a:off x="7187361" y="4422805"/>
              <a:ext cx="796004" cy="423515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48BD6CF-23E4-F26E-C791-957333D98397}"/>
                </a:ext>
              </a:extLst>
            </p:cNvPr>
            <p:cNvSpPr txBox="1"/>
            <p:nvPr/>
          </p:nvSpPr>
          <p:spPr>
            <a:xfrm>
              <a:off x="7149000" y="4486848"/>
              <a:ext cx="79541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ROC Curve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FDF5D9A-AEFA-EAC4-A253-4C05C4E0FB86}"/>
              </a:ext>
            </a:extLst>
          </p:cNvPr>
          <p:cNvGrpSpPr/>
          <p:nvPr/>
        </p:nvGrpSpPr>
        <p:grpSpPr>
          <a:xfrm>
            <a:off x="8665725" y="5765943"/>
            <a:ext cx="68787" cy="512177"/>
            <a:chOff x="8672075" y="5722642"/>
            <a:chExt cx="68787" cy="51217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FB3CC78-6766-EE81-B553-95E55FE74A81}"/>
                </a:ext>
              </a:extLst>
            </p:cNvPr>
            <p:cNvCxnSpPr>
              <a:cxnSpLocks/>
            </p:cNvCxnSpPr>
            <p:nvPr/>
          </p:nvCxnSpPr>
          <p:spPr>
            <a:xfrm>
              <a:off x="8706468" y="5791026"/>
              <a:ext cx="0" cy="44379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1755968-ACC6-E051-EEDA-5D0618812B63}"/>
                </a:ext>
              </a:extLst>
            </p:cNvPr>
            <p:cNvSpPr/>
            <p:nvPr/>
          </p:nvSpPr>
          <p:spPr>
            <a:xfrm>
              <a:off x="8672075" y="5722642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D30648B-4218-6893-DFD5-7119F10440FD}"/>
              </a:ext>
            </a:extLst>
          </p:cNvPr>
          <p:cNvGrpSpPr/>
          <p:nvPr/>
        </p:nvGrpSpPr>
        <p:grpSpPr>
          <a:xfrm>
            <a:off x="8665725" y="5182057"/>
            <a:ext cx="68787" cy="583886"/>
            <a:chOff x="8663864" y="5671407"/>
            <a:chExt cx="68787" cy="583886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7F0ECC-F824-3294-52B6-65CC7DE3EFEC}"/>
                </a:ext>
              </a:extLst>
            </p:cNvPr>
            <p:cNvCxnSpPr>
              <a:cxnSpLocks/>
              <a:stCxn id="32" idx="4"/>
              <a:endCxn id="29" idx="0"/>
            </p:cNvCxnSpPr>
            <p:nvPr/>
          </p:nvCxnSpPr>
          <p:spPr>
            <a:xfrm>
              <a:off x="8698258" y="5739791"/>
              <a:ext cx="0" cy="51550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55EA65C-DC0F-96E1-AA05-DB7D66329FDA}"/>
                </a:ext>
              </a:extLst>
            </p:cNvPr>
            <p:cNvSpPr/>
            <p:nvPr/>
          </p:nvSpPr>
          <p:spPr>
            <a:xfrm>
              <a:off x="8663864" y="5671407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FA426F5-745D-6A7A-1814-B9B789FC53AC}"/>
              </a:ext>
            </a:extLst>
          </p:cNvPr>
          <p:cNvGrpSpPr/>
          <p:nvPr/>
        </p:nvGrpSpPr>
        <p:grpSpPr>
          <a:xfrm>
            <a:off x="8659051" y="4608664"/>
            <a:ext cx="68787" cy="583886"/>
            <a:chOff x="8663864" y="5671407"/>
            <a:chExt cx="68787" cy="583886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22E6102-3C90-FD93-45F9-E652841C81ED}"/>
                </a:ext>
              </a:extLst>
            </p:cNvPr>
            <p:cNvCxnSpPr>
              <a:cxnSpLocks/>
              <a:stCxn id="35" idx="4"/>
            </p:cNvCxnSpPr>
            <p:nvPr/>
          </p:nvCxnSpPr>
          <p:spPr>
            <a:xfrm>
              <a:off x="8698258" y="5739791"/>
              <a:ext cx="0" cy="51550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2AC70FB-4695-FBF8-5B72-AD7FC469FE84}"/>
                </a:ext>
              </a:extLst>
            </p:cNvPr>
            <p:cNvSpPr/>
            <p:nvPr/>
          </p:nvSpPr>
          <p:spPr>
            <a:xfrm>
              <a:off x="8663864" y="5671407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B6E2F23-1623-23EB-6453-6985BBC7163E}"/>
              </a:ext>
            </a:extLst>
          </p:cNvPr>
          <p:cNvGrpSpPr/>
          <p:nvPr/>
        </p:nvGrpSpPr>
        <p:grpSpPr>
          <a:xfrm>
            <a:off x="8665725" y="4090371"/>
            <a:ext cx="68787" cy="518293"/>
            <a:chOff x="8663864" y="5671407"/>
            <a:chExt cx="68787" cy="518293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1098F89-0D55-7801-B1CF-BCF159D177FD}"/>
                </a:ext>
              </a:extLst>
            </p:cNvPr>
            <p:cNvCxnSpPr>
              <a:cxnSpLocks/>
              <a:stCxn id="38" idx="4"/>
              <a:endCxn id="35" idx="0"/>
            </p:cNvCxnSpPr>
            <p:nvPr/>
          </p:nvCxnSpPr>
          <p:spPr>
            <a:xfrm flipH="1">
              <a:off x="8691584" y="5739791"/>
              <a:ext cx="0" cy="44990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FE7C4E6-CDCF-DA0F-12CF-5E426C80D051}"/>
                </a:ext>
              </a:extLst>
            </p:cNvPr>
            <p:cNvSpPr/>
            <p:nvPr/>
          </p:nvSpPr>
          <p:spPr>
            <a:xfrm>
              <a:off x="8663864" y="5671407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0856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326D2A-5785-B85F-4428-5EC1241662B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4521" y="3424307"/>
            <a:ext cx="3737141" cy="32693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A21813-6383-1DB2-67E4-9D1E2C741DE3}"/>
              </a:ext>
            </a:extLst>
          </p:cNvPr>
          <p:cNvSpPr/>
          <p:nvPr/>
        </p:nvSpPr>
        <p:spPr>
          <a:xfrm rot="5400000">
            <a:off x="28257" y="2173153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BBF2E3-9CE8-A7B9-B305-D2BF0BEB9CD5}"/>
              </a:ext>
            </a:extLst>
          </p:cNvPr>
          <p:cNvSpPr txBox="1"/>
          <p:nvPr/>
        </p:nvSpPr>
        <p:spPr>
          <a:xfrm>
            <a:off x="279468" y="2624466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9C497F-93F5-51BF-FFE8-5160FD3B5FE9}"/>
              </a:ext>
            </a:extLst>
          </p:cNvPr>
          <p:cNvSpPr txBox="1"/>
          <p:nvPr/>
        </p:nvSpPr>
        <p:spPr>
          <a:xfrm>
            <a:off x="11263800" y="2676741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1.0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43E2CC5-2DF5-0ADD-02E1-4C44312ED7C7}"/>
              </a:ext>
            </a:extLst>
          </p:cNvPr>
          <p:cNvSpPr/>
          <p:nvPr/>
        </p:nvSpPr>
        <p:spPr>
          <a:xfrm rot="5400000">
            <a:off x="11092725" y="2173674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BF7D410-F216-D756-107E-56CB1DCBA151}"/>
              </a:ext>
            </a:extLst>
          </p:cNvPr>
          <p:cNvSpPr/>
          <p:nvPr/>
        </p:nvSpPr>
        <p:spPr>
          <a:xfrm rot="5400000">
            <a:off x="1472981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FA511D3-BB3F-1B42-698C-E336C4A385D4}"/>
              </a:ext>
            </a:extLst>
          </p:cNvPr>
          <p:cNvSpPr/>
          <p:nvPr/>
        </p:nvSpPr>
        <p:spPr>
          <a:xfrm rot="5400000">
            <a:off x="2592334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8675534-58DC-E4D8-6370-5F93DC3F8F68}"/>
              </a:ext>
            </a:extLst>
          </p:cNvPr>
          <p:cNvSpPr/>
          <p:nvPr/>
        </p:nvSpPr>
        <p:spPr>
          <a:xfrm>
            <a:off x="539626" y="2122743"/>
            <a:ext cx="10972800" cy="640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119D40F-4A3C-29CD-AC89-3B027471743E}"/>
              </a:ext>
            </a:extLst>
          </p:cNvPr>
          <p:cNvSpPr/>
          <p:nvPr/>
        </p:nvSpPr>
        <p:spPr>
          <a:xfrm rot="5400000">
            <a:off x="3711687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093A159-2658-D891-CBA6-12D858D6DA94}"/>
              </a:ext>
            </a:extLst>
          </p:cNvPr>
          <p:cNvSpPr/>
          <p:nvPr/>
        </p:nvSpPr>
        <p:spPr>
          <a:xfrm rot="5400000">
            <a:off x="4831040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2A87705-37B6-97D6-C3F6-54DD9154A1FA}"/>
              </a:ext>
            </a:extLst>
          </p:cNvPr>
          <p:cNvSpPr/>
          <p:nvPr/>
        </p:nvSpPr>
        <p:spPr>
          <a:xfrm rot="5400000">
            <a:off x="5950393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44C94D7-FCB8-38DB-37E3-63CB8062DE69}"/>
              </a:ext>
            </a:extLst>
          </p:cNvPr>
          <p:cNvSpPr/>
          <p:nvPr/>
        </p:nvSpPr>
        <p:spPr>
          <a:xfrm rot="5400000">
            <a:off x="7069746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01D80B5-C65B-7F66-DA20-914B61E0F3C9}"/>
              </a:ext>
            </a:extLst>
          </p:cNvPr>
          <p:cNvSpPr/>
          <p:nvPr/>
        </p:nvSpPr>
        <p:spPr>
          <a:xfrm rot="5400000">
            <a:off x="8189099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F8300E2-C099-D4F9-0225-213B1EEA16D7}"/>
              </a:ext>
            </a:extLst>
          </p:cNvPr>
          <p:cNvSpPr/>
          <p:nvPr/>
        </p:nvSpPr>
        <p:spPr>
          <a:xfrm rot="5400000">
            <a:off x="9308452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DCBE5AE-C26B-BD09-7D97-0E83CD0184F0}"/>
              </a:ext>
            </a:extLst>
          </p:cNvPr>
          <p:cNvSpPr/>
          <p:nvPr/>
        </p:nvSpPr>
        <p:spPr>
          <a:xfrm rot="5400000">
            <a:off x="10427805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429925B-DCFF-E96C-CEE5-EFB952E996FB}"/>
              </a:ext>
            </a:extLst>
          </p:cNvPr>
          <p:cNvSpPr txBox="1"/>
          <p:nvPr/>
        </p:nvSpPr>
        <p:spPr>
          <a:xfrm>
            <a:off x="1503336" y="240223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0.1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FAC475-7B7C-2B7B-C706-BF41C4323A25}"/>
              </a:ext>
            </a:extLst>
          </p:cNvPr>
          <p:cNvSpPr txBox="1"/>
          <p:nvPr/>
        </p:nvSpPr>
        <p:spPr>
          <a:xfrm>
            <a:off x="247973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D26CA1C-4080-7EEC-EAF0-341FCDD540FA}"/>
              </a:ext>
            </a:extLst>
          </p:cNvPr>
          <p:cNvSpPr txBox="1"/>
          <p:nvPr/>
        </p:nvSpPr>
        <p:spPr>
          <a:xfrm>
            <a:off x="359948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16E40DA-7526-04ED-7EBC-F334B9C971D0}"/>
              </a:ext>
            </a:extLst>
          </p:cNvPr>
          <p:cNvSpPr txBox="1"/>
          <p:nvPr/>
        </p:nvSpPr>
        <p:spPr>
          <a:xfrm>
            <a:off x="4659852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0.4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27943F8-6A6B-B727-8C2B-22C871E7A068}"/>
              </a:ext>
            </a:extLst>
          </p:cNvPr>
          <p:cNvSpPr txBox="1"/>
          <p:nvPr/>
        </p:nvSpPr>
        <p:spPr>
          <a:xfrm>
            <a:off x="5804053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0.5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A38BF57-107E-5CF9-5D7C-4F2FED17C721}"/>
              </a:ext>
            </a:extLst>
          </p:cNvPr>
          <p:cNvSpPr txBox="1"/>
          <p:nvPr/>
        </p:nvSpPr>
        <p:spPr>
          <a:xfrm>
            <a:off x="6848569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0.6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166ACF0-CD97-944F-A417-8957DF9EECC4}"/>
              </a:ext>
            </a:extLst>
          </p:cNvPr>
          <p:cNvSpPr txBox="1"/>
          <p:nvPr/>
        </p:nvSpPr>
        <p:spPr>
          <a:xfrm>
            <a:off x="7983364" y="2446709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0.7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09A50D7-0292-B13C-0F81-145398CCFB6C}"/>
              </a:ext>
            </a:extLst>
          </p:cNvPr>
          <p:cNvSpPr txBox="1"/>
          <p:nvPr/>
        </p:nvSpPr>
        <p:spPr>
          <a:xfrm>
            <a:off x="9160819" y="2492075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0.8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DB5F897-2BC9-7072-259C-E9B1087CB781}"/>
              </a:ext>
            </a:extLst>
          </p:cNvPr>
          <p:cNvSpPr txBox="1"/>
          <p:nvPr/>
        </p:nvSpPr>
        <p:spPr>
          <a:xfrm>
            <a:off x="10315689" y="252096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0.9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B70756-522B-2222-A9F1-D67E5A16D757}"/>
              </a:ext>
            </a:extLst>
          </p:cNvPr>
          <p:cNvCxnSpPr>
            <a:cxnSpLocks/>
          </p:cNvCxnSpPr>
          <p:nvPr/>
        </p:nvCxnSpPr>
        <p:spPr>
          <a:xfrm>
            <a:off x="6083370" y="633585"/>
            <a:ext cx="1" cy="238129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837CDC-71B1-CE13-E3C1-71EAED6A2F02}"/>
              </a:ext>
            </a:extLst>
          </p:cNvPr>
          <p:cNvSpPr txBox="1"/>
          <p:nvPr/>
        </p:nvSpPr>
        <p:spPr>
          <a:xfrm>
            <a:off x="85141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968CBF-B6C9-5465-1EC7-9D4A7B42BC52}"/>
              </a:ext>
            </a:extLst>
          </p:cNvPr>
          <p:cNvSpPr txBox="1"/>
          <p:nvPr/>
        </p:nvSpPr>
        <p:spPr>
          <a:xfrm>
            <a:off x="203502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5BEACD-2C81-4C14-4C39-7ABFFDCB755D}"/>
              </a:ext>
            </a:extLst>
          </p:cNvPr>
          <p:cNvSpPr txBox="1"/>
          <p:nvPr/>
        </p:nvSpPr>
        <p:spPr>
          <a:xfrm>
            <a:off x="311438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15E35-40F4-A821-6EAB-60D275A1BF62}"/>
              </a:ext>
            </a:extLst>
          </p:cNvPr>
          <p:cNvSpPr txBox="1"/>
          <p:nvPr/>
        </p:nvSpPr>
        <p:spPr>
          <a:xfrm>
            <a:off x="423899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0F6F51-7860-2BBF-9BA9-CC8AC7877E26}"/>
              </a:ext>
            </a:extLst>
          </p:cNvPr>
          <p:cNvSpPr txBox="1"/>
          <p:nvPr/>
        </p:nvSpPr>
        <p:spPr>
          <a:xfrm>
            <a:off x="546149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DEAA07-CC9E-744E-3A19-A046C74F6B03}"/>
              </a:ext>
            </a:extLst>
          </p:cNvPr>
          <p:cNvSpPr txBox="1"/>
          <p:nvPr/>
        </p:nvSpPr>
        <p:spPr>
          <a:xfrm>
            <a:off x="648140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DA9CD3-4645-7482-A0B8-E48606C9EC5C}"/>
              </a:ext>
            </a:extLst>
          </p:cNvPr>
          <p:cNvSpPr txBox="1"/>
          <p:nvPr/>
        </p:nvSpPr>
        <p:spPr>
          <a:xfrm>
            <a:off x="765247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494D87-3FEF-46FE-C2E9-1F70DA2AC7C7}"/>
              </a:ext>
            </a:extLst>
          </p:cNvPr>
          <p:cNvSpPr txBox="1"/>
          <p:nvPr/>
        </p:nvSpPr>
        <p:spPr>
          <a:xfrm>
            <a:off x="8526033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D74E27-5C26-5E7E-5B97-124DF9AFA15F}"/>
              </a:ext>
            </a:extLst>
          </p:cNvPr>
          <p:cNvSpPr txBox="1"/>
          <p:nvPr/>
        </p:nvSpPr>
        <p:spPr>
          <a:xfrm>
            <a:off x="9826185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22CE3E-67D6-7629-6B61-ABF91EA6D46E}"/>
              </a:ext>
            </a:extLst>
          </p:cNvPr>
          <p:cNvSpPr txBox="1"/>
          <p:nvPr/>
        </p:nvSpPr>
        <p:spPr>
          <a:xfrm>
            <a:off x="1074755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B680898B-42FE-7FD2-392E-B0EEC71EC4D2}"/>
              </a:ext>
            </a:extLst>
          </p:cNvPr>
          <p:cNvSpPr/>
          <p:nvPr/>
        </p:nvSpPr>
        <p:spPr>
          <a:xfrm>
            <a:off x="4390653" y="2534705"/>
            <a:ext cx="1531178" cy="557385"/>
          </a:xfrm>
          <a:prstGeom prst="rightArrow">
            <a:avLst/>
          </a:prstGeom>
          <a:solidFill>
            <a:schemeClr val="accent5">
              <a:lumMod val="40000"/>
              <a:lumOff val="60000"/>
              <a:alpha val="8296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30B0B8-68D0-B85D-35F7-61AC0F426ED0}"/>
              </a:ext>
            </a:extLst>
          </p:cNvPr>
          <p:cNvSpPr txBox="1"/>
          <p:nvPr/>
        </p:nvSpPr>
        <p:spPr>
          <a:xfrm>
            <a:off x="4474005" y="2633012"/>
            <a:ext cx="1368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Threshold = </a:t>
            </a:r>
            <a:r>
              <a:rPr lang="en-US" altLang="zh-CN" sz="1400"/>
              <a:t>0.5</a:t>
            </a:r>
            <a:endParaRPr lang="en-US" sz="140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310B1F4-FD88-7269-5168-C651B80974BA}"/>
              </a:ext>
            </a:extLst>
          </p:cNvPr>
          <p:cNvSpPr txBox="1"/>
          <p:nvPr/>
        </p:nvSpPr>
        <p:spPr>
          <a:xfrm>
            <a:off x="4578038" y="3074951"/>
            <a:ext cx="411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Predicted Risk of Cancer (in probability)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0D463030-6758-CCA7-1A58-095CBD7433C7}"/>
              </a:ext>
            </a:extLst>
          </p:cNvPr>
          <p:cNvGrpSpPr/>
          <p:nvPr/>
        </p:nvGrpSpPr>
        <p:grpSpPr>
          <a:xfrm>
            <a:off x="3979654" y="1623431"/>
            <a:ext cx="6026500" cy="2124010"/>
            <a:chOff x="3979654" y="1623431"/>
            <a:chExt cx="6026500" cy="2124010"/>
          </a:xfrm>
        </p:grpSpPr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9DEBD39B-7755-5890-CEF3-B7C76E426778}"/>
                </a:ext>
              </a:extLst>
            </p:cNvPr>
            <p:cNvCxnSpPr>
              <a:cxnSpLocks/>
              <a:stCxn id="88" idx="4"/>
              <a:endCxn id="9" idx="0"/>
            </p:cNvCxnSpPr>
            <p:nvPr/>
          </p:nvCxnSpPr>
          <p:spPr>
            <a:xfrm flipH="1">
              <a:off x="3979654" y="1623431"/>
              <a:ext cx="2794708" cy="2124010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55584128-BE07-0D64-CE99-DAE19C60B584}"/>
                </a:ext>
              </a:extLst>
            </p:cNvPr>
            <p:cNvCxnSpPr>
              <a:cxnSpLocks/>
              <a:stCxn id="82" idx="4"/>
              <a:endCxn id="9" idx="0"/>
            </p:cNvCxnSpPr>
            <p:nvPr/>
          </p:nvCxnSpPr>
          <p:spPr>
            <a:xfrm flipH="1">
              <a:off x="3979654" y="1623431"/>
              <a:ext cx="3985624" cy="2124010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25AAAAC-8EEF-B8BE-DC94-25136CBDA201}"/>
                </a:ext>
              </a:extLst>
            </p:cNvPr>
            <p:cNvCxnSpPr>
              <a:cxnSpLocks/>
              <a:stCxn id="84" idx="4"/>
              <a:endCxn id="9" idx="0"/>
            </p:cNvCxnSpPr>
            <p:nvPr/>
          </p:nvCxnSpPr>
          <p:spPr>
            <a:xfrm flipH="1">
              <a:off x="3979654" y="1623431"/>
              <a:ext cx="5006062" cy="2124010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0FA395C8-F3C6-6B6A-AC94-582731EF0ECB}"/>
                </a:ext>
              </a:extLst>
            </p:cNvPr>
            <p:cNvCxnSpPr>
              <a:cxnSpLocks/>
              <a:stCxn id="86" idx="4"/>
              <a:endCxn id="9" idx="0"/>
            </p:cNvCxnSpPr>
            <p:nvPr/>
          </p:nvCxnSpPr>
          <p:spPr>
            <a:xfrm flipH="1">
              <a:off x="3979654" y="1623431"/>
              <a:ext cx="6026500" cy="2124010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126676-8429-BCB2-CB12-432705CADF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233405"/>
              </p:ext>
            </p:extLst>
          </p:nvPr>
        </p:nvGraphicFramePr>
        <p:xfrm>
          <a:off x="465216" y="4108169"/>
          <a:ext cx="6497315" cy="1018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794">
                  <a:extLst>
                    <a:ext uri="{9D8B030D-6E8A-4147-A177-3AD203B41FA5}">
                      <a16:colId xmlns:a16="http://schemas.microsoft.com/office/drawing/2014/main" val="326117383"/>
                    </a:ext>
                  </a:extLst>
                </a:gridCol>
                <a:gridCol w="421091">
                  <a:extLst>
                    <a:ext uri="{9D8B030D-6E8A-4147-A177-3AD203B41FA5}">
                      <a16:colId xmlns:a16="http://schemas.microsoft.com/office/drawing/2014/main" val="378515966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95057698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66418576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234839655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72555603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45403981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13792225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3744448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070766227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61444999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0199984"/>
                    </a:ext>
                  </a:extLst>
                </a:gridCol>
              </a:tblGrid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Threshold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0.5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0.4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0.3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0.2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0.1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570744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TPR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92720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9751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EB20662-A4EE-94EC-5979-62E7A2696796}"/>
              </a:ext>
            </a:extLst>
          </p:cNvPr>
          <p:cNvSpPr txBox="1"/>
          <p:nvPr/>
        </p:nvSpPr>
        <p:spPr>
          <a:xfrm>
            <a:off x="3731829" y="3747441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TP=5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B1CB05-3AAF-89DD-8986-4829FC50155B}"/>
              </a:ext>
            </a:extLst>
          </p:cNvPr>
          <p:cNvSpPr txBox="1"/>
          <p:nvPr/>
        </p:nvSpPr>
        <p:spPr>
          <a:xfrm>
            <a:off x="3728509" y="530806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FP=0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782476-3417-F40B-47D2-2CF0656D2F09}"/>
              </a:ext>
            </a:extLst>
          </p:cNvPr>
          <p:cNvGrpSpPr/>
          <p:nvPr/>
        </p:nvGrpSpPr>
        <p:grpSpPr>
          <a:xfrm>
            <a:off x="644475" y="891911"/>
            <a:ext cx="10747873" cy="731520"/>
            <a:chOff x="644475" y="2619111"/>
            <a:chExt cx="10747873" cy="73152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30B24B0-4B1D-4B55-2033-A83B9B99729E}"/>
                </a:ext>
              </a:extLst>
            </p:cNvPr>
            <p:cNvGrpSpPr/>
            <p:nvPr/>
          </p:nvGrpSpPr>
          <p:grpSpPr>
            <a:xfrm>
              <a:off x="644475" y="2619111"/>
              <a:ext cx="898003" cy="731520"/>
              <a:chOff x="1190943" y="2895908"/>
              <a:chExt cx="898003" cy="731520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DC8BA102-8AEC-1B48-6F4F-9C58389AAF84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3856187-56A0-3EED-5F94-13349B4B5E5D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/>
                    </a:solidFill>
                  </a:rPr>
                  <a:t>Non-Cancer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F896CC7-EF7A-B219-2CF0-C0FFD4FAA5E8}"/>
                </a:ext>
              </a:extLst>
            </p:cNvPr>
            <p:cNvGrpSpPr/>
            <p:nvPr/>
          </p:nvGrpSpPr>
          <p:grpSpPr>
            <a:xfrm>
              <a:off x="6408602" y="2619111"/>
              <a:ext cx="731520" cy="731520"/>
              <a:chOff x="6100442" y="1831430"/>
              <a:chExt cx="731520" cy="731520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1C8DD54C-D818-671D-8BB7-9D0F7BC468BD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18BB196C-E20E-2E0B-DE64-C5D66C821B7A}"/>
                  </a:ext>
                </a:extLst>
              </p:cNvPr>
              <p:cNvSpPr txBox="1"/>
              <p:nvPr/>
            </p:nvSpPr>
            <p:spPr>
              <a:xfrm>
                <a:off x="6131014" y="2053031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Cancer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858D189-8F2F-3D6A-9F8F-B1F5A1452C92}"/>
                </a:ext>
              </a:extLst>
            </p:cNvPr>
            <p:cNvGrpSpPr/>
            <p:nvPr/>
          </p:nvGrpSpPr>
          <p:grpSpPr>
            <a:xfrm>
              <a:off x="9640394" y="2619111"/>
              <a:ext cx="731520" cy="731520"/>
              <a:chOff x="6362251" y="1858301"/>
              <a:chExt cx="731520" cy="731520"/>
            </a:xfrm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9EF1BBAA-DB30-B3A5-6F02-C287BB18A0EE}"/>
                  </a:ext>
                </a:extLst>
              </p:cNvPr>
              <p:cNvSpPr/>
              <p:nvPr/>
            </p:nvSpPr>
            <p:spPr>
              <a:xfrm>
                <a:off x="6362251" y="1858301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C6CE82C-0DE0-764B-5502-5E1DD1B62DEF}"/>
                  </a:ext>
                </a:extLst>
              </p:cNvPr>
              <p:cNvSpPr txBox="1"/>
              <p:nvPr/>
            </p:nvSpPr>
            <p:spPr>
              <a:xfrm>
                <a:off x="6362251" y="2114276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Cancer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E5E61B2-9D27-D080-06D0-5DD8602CA772}"/>
                </a:ext>
              </a:extLst>
            </p:cNvPr>
            <p:cNvGrpSpPr/>
            <p:nvPr/>
          </p:nvGrpSpPr>
          <p:grpSpPr>
            <a:xfrm>
              <a:off x="8619956" y="2619111"/>
              <a:ext cx="731520" cy="731520"/>
              <a:chOff x="6100442" y="1831430"/>
              <a:chExt cx="731520" cy="731520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9F946F6F-C7CE-E3ED-1F2F-CA56B180C9F2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11075BA-D00B-778C-825A-93FA9B896774}"/>
                  </a:ext>
                </a:extLst>
              </p:cNvPr>
              <p:cNvSpPr txBox="1"/>
              <p:nvPr/>
            </p:nvSpPr>
            <p:spPr>
              <a:xfrm>
                <a:off x="6131014" y="2053031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Cancer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A2A26CB-F002-2F9C-EDF0-4A3A7F8338B4}"/>
                </a:ext>
              </a:extLst>
            </p:cNvPr>
            <p:cNvGrpSpPr/>
            <p:nvPr/>
          </p:nvGrpSpPr>
          <p:grpSpPr>
            <a:xfrm>
              <a:off x="7599518" y="2619111"/>
              <a:ext cx="731520" cy="731520"/>
              <a:chOff x="6100442" y="1831430"/>
              <a:chExt cx="731520" cy="731520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BA105EED-0A07-B6F8-55BE-A70533B9DC1B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77CBEB6-E44E-D7F6-777E-AC27320EB8E3}"/>
                  </a:ext>
                </a:extLst>
              </p:cNvPr>
              <p:cNvSpPr txBox="1"/>
              <p:nvPr/>
            </p:nvSpPr>
            <p:spPr>
              <a:xfrm>
                <a:off x="6131014" y="2053031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Cancer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9391B3D-925E-B236-F787-9927E5C97D55}"/>
                </a:ext>
              </a:extLst>
            </p:cNvPr>
            <p:cNvGrpSpPr/>
            <p:nvPr/>
          </p:nvGrpSpPr>
          <p:grpSpPr>
            <a:xfrm>
              <a:off x="10660828" y="2619111"/>
              <a:ext cx="731520" cy="731520"/>
              <a:chOff x="6100442" y="1831430"/>
              <a:chExt cx="731520" cy="731520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50CF07EF-6845-3DBA-0B7C-508A7061A986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6EAD422-F251-5028-DAB9-D25CB0EDF0D2}"/>
                  </a:ext>
                </a:extLst>
              </p:cNvPr>
              <p:cNvSpPr txBox="1"/>
              <p:nvPr/>
            </p:nvSpPr>
            <p:spPr>
              <a:xfrm>
                <a:off x="6131014" y="2053031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Cancer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C1DD837-BFED-15BB-668C-2C279C7A0BFC}"/>
                </a:ext>
              </a:extLst>
            </p:cNvPr>
            <p:cNvGrpSpPr/>
            <p:nvPr/>
          </p:nvGrpSpPr>
          <p:grpSpPr>
            <a:xfrm>
              <a:off x="1831396" y="2619111"/>
              <a:ext cx="898003" cy="731520"/>
              <a:chOff x="1190943" y="2895908"/>
              <a:chExt cx="898003" cy="731520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73134212-12CB-2687-94C1-2AB1787EEB9B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1D89445-0AB3-DDBF-46B2-BD055984826E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/>
                    </a:solidFill>
                  </a:rPr>
                  <a:t>Non-Cancer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EB45E731-8A7E-5E19-5DBC-20751B92D3B1}"/>
                </a:ext>
              </a:extLst>
            </p:cNvPr>
            <p:cNvGrpSpPr/>
            <p:nvPr/>
          </p:nvGrpSpPr>
          <p:grpSpPr>
            <a:xfrm>
              <a:off x="2940827" y="2619111"/>
              <a:ext cx="898003" cy="731520"/>
              <a:chOff x="1221939" y="2895908"/>
              <a:chExt cx="898003" cy="731520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8555BF2-4F3F-1272-77D1-F12D42DA6784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991ACC2-1F5A-FAF4-0DB9-350907E7464B}"/>
                  </a:ext>
                </a:extLst>
              </p:cNvPr>
              <p:cNvSpPr txBox="1"/>
              <p:nvPr/>
            </p:nvSpPr>
            <p:spPr>
              <a:xfrm>
                <a:off x="1221939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/>
                    </a:solidFill>
                  </a:rPr>
                  <a:t>Non-Cancer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D5276BF-43E7-9D4C-1F23-FA754C0BC05A}"/>
                </a:ext>
              </a:extLst>
            </p:cNvPr>
            <p:cNvGrpSpPr/>
            <p:nvPr/>
          </p:nvGrpSpPr>
          <p:grpSpPr>
            <a:xfrm>
              <a:off x="4034760" y="2619111"/>
              <a:ext cx="898003" cy="731520"/>
              <a:chOff x="1190943" y="2895908"/>
              <a:chExt cx="898003" cy="73152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31D17CE0-ACE7-D5A8-9DB4-938463E7A486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2A4AD8A-9263-FA15-ECEF-454293E1A85D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/>
                    </a:solidFill>
                  </a:rPr>
                  <a:t>Non-Cancer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910178B-FBD8-D753-2DB3-830982E67028}"/>
                </a:ext>
              </a:extLst>
            </p:cNvPr>
            <p:cNvGrpSpPr/>
            <p:nvPr/>
          </p:nvGrpSpPr>
          <p:grpSpPr>
            <a:xfrm>
              <a:off x="5190685" y="2619111"/>
              <a:ext cx="898003" cy="731520"/>
              <a:chOff x="1190943" y="2895908"/>
              <a:chExt cx="898003" cy="73152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81AF1034-7562-266C-C1FA-D3D5942E6324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F9E0163-F382-0474-ADAA-B37CFB944D7D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/>
                    </a:solidFill>
                  </a:rPr>
                  <a:t>Non-Cancer</a:t>
                </a:r>
              </a:p>
            </p:txBody>
          </p:sp>
        </p:grpSp>
      </p:grp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244B0DD7-7568-B20B-8AD8-C08B41933C51}"/>
              </a:ext>
            </a:extLst>
          </p:cNvPr>
          <p:cNvCxnSpPr>
            <a:cxnSpLocks/>
            <a:stCxn id="80" idx="4"/>
          </p:cNvCxnSpPr>
          <p:nvPr/>
        </p:nvCxnSpPr>
        <p:spPr>
          <a:xfrm flipH="1">
            <a:off x="3979654" y="1623431"/>
            <a:ext cx="7046934" cy="212401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F504CB8D-35C6-D6D7-F0EB-2274A7B7C02D}"/>
              </a:ext>
            </a:extLst>
          </p:cNvPr>
          <p:cNvSpPr/>
          <p:nvPr/>
        </p:nvSpPr>
        <p:spPr>
          <a:xfrm>
            <a:off x="6279146" y="838200"/>
            <a:ext cx="5211471" cy="891513"/>
          </a:xfrm>
          <a:prstGeom prst="roundRect">
            <a:avLst/>
          </a:prstGeom>
          <a:solidFill>
            <a:schemeClr val="accent2">
              <a:lumMod val="60000"/>
              <a:lumOff val="40000"/>
              <a:alpha val="6032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Callout 66">
            <a:extLst>
              <a:ext uri="{FF2B5EF4-FFF2-40B4-BE49-F238E27FC236}">
                <a16:creationId xmlns:a16="http://schemas.microsoft.com/office/drawing/2014/main" id="{D25DEDED-CA1B-7D35-D7AB-EE2D54F12829}"/>
              </a:ext>
            </a:extLst>
          </p:cNvPr>
          <p:cNvSpPr/>
          <p:nvPr/>
        </p:nvSpPr>
        <p:spPr>
          <a:xfrm>
            <a:off x="8985716" y="3871026"/>
            <a:ext cx="1051586" cy="582195"/>
          </a:xfrm>
          <a:prstGeom prst="wedgeEllipseCallout">
            <a:avLst>
              <a:gd name="adj1" fmla="val -70602"/>
              <a:gd name="adj2" fmla="val -7776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bg2">
                    <a:lumMod val="25000"/>
                  </a:schemeClr>
                </a:solidFill>
              </a:rPr>
              <a:t>TPR and FPR at 0.5 threshold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3427336-1B80-211F-6F5F-95133ADB231E}"/>
              </a:ext>
            </a:extLst>
          </p:cNvPr>
          <p:cNvGrpSpPr/>
          <p:nvPr/>
        </p:nvGrpSpPr>
        <p:grpSpPr>
          <a:xfrm>
            <a:off x="7149000" y="4422805"/>
            <a:ext cx="834365" cy="423515"/>
            <a:chOff x="7149000" y="4422805"/>
            <a:chExt cx="834365" cy="423515"/>
          </a:xfrm>
        </p:grpSpPr>
        <p:sp>
          <p:nvSpPr>
            <p:cNvPr id="116" name="Right Arrow 115">
              <a:extLst>
                <a:ext uri="{FF2B5EF4-FFF2-40B4-BE49-F238E27FC236}">
                  <a16:creationId xmlns:a16="http://schemas.microsoft.com/office/drawing/2014/main" id="{2AD8CA21-A5D3-E8CB-AE85-E284CBFA04E5}"/>
                </a:ext>
              </a:extLst>
            </p:cNvPr>
            <p:cNvSpPr/>
            <p:nvPr/>
          </p:nvSpPr>
          <p:spPr>
            <a:xfrm>
              <a:off x="7187361" y="4422805"/>
              <a:ext cx="796004" cy="423515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AEE35175-E6B9-EA5B-145E-5A3FDE3B3842}"/>
                </a:ext>
              </a:extLst>
            </p:cNvPr>
            <p:cNvSpPr txBox="1"/>
            <p:nvPr/>
          </p:nvSpPr>
          <p:spPr>
            <a:xfrm>
              <a:off x="7149000" y="4486848"/>
              <a:ext cx="79541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ROC Curve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9DCADDC-1179-B16E-62F1-B9E69FEA5D60}"/>
              </a:ext>
            </a:extLst>
          </p:cNvPr>
          <p:cNvGrpSpPr/>
          <p:nvPr/>
        </p:nvGrpSpPr>
        <p:grpSpPr>
          <a:xfrm>
            <a:off x="8665725" y="5765943"/>
            <a:ext cx="68787" cy="512177"/>
            <a:chOff x="8672075" y="5722642"/>
            <a:chExt cx="68787" cy="51217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9C78422-D3F6-9FF0-0E56-FE386DA65631}"/>
                </a:ext>
              </a:extLst>
            </p:cNvPr>
            <p:cNvCxnSpPr>
              <a:cxnSpLocks/>
            </p:cNvCxnSpPr>
            <p:nvPr/>
          </p:nvCxnSpPr>
          <p:spPr>
            <a:xfrm>
              <a:off x="8706468" y="5791026"/>
              <a:ext cx="0" cy="44379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C2FFA9-17F0-7316-2989-F53DCB4DE549}"/>
                </a:ext>
              </a:extLst>
            </p:cNvPr>
            <p:cNvSpPr/>
            <p:nvPr/>
          </p:nvSpPr>
          <p:spPr>
            <a:xfrm>
              <a:off x="8672075" y="5722642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B93CDB9-2843-11C8-F36D-1B90C0D89C17}"/>
              </a:ext>
            </a:extLst>
          </p:cNvPr>
          <p:cNvGrpSpPr/>
          <p:nvPr/>
        </p:nvGrpSpPr>
        <p:grpSpPr>
          <a:xfrm>
            <a:off x="8665725" y="5182057"/>
            <a:ext cx="68787" cy="583886"/>
            <a:chOff x="8663864" y="5671407"/>
            <a:chExt cx="68787" cy="583886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765EBF6-0EF8-9CAA-984A-49C49EBA3F1E}"/>
                </a:ext>
              </a:extLst>
            </p:cNvPr>
            <p:cNvCxnSpPr>
              <a:cxnSpLocks/>
              <a:stCxn id="32" idx="4"/>
              <a:endCxn id="29" idx="0"/>
            </p:cNvCxnSpPr>
            <p:nvPr/>
          </p:nvCxnSpPr>
          <p:spPr>
            <a:xfrm>
              <a:off x="8698258" y="5739791"/>
              <a:ext cx="0" cy="51550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E724CDA-F093-267E-C20D-FC81EF83AA04}"/>
                </a:ext>
              </a:extLst>
            </p:cNvPr>
            <p:cNvSpPr/>
            <p:nvPr/>
          </p:nvSpPr>
          <p:spPr>
            <a:xfrm>
              <a:off x="8663864" y="5671407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4836766-654D-2390-22F0-D2FD10BE5A71}"/>
              </a:ext>
            </a:extLst>
          </p:cNvPr>
          <p:cNvGrpSpPr/>
          <p:nvPr/>
        </p:nvGrpSpPr>
        <p:grpSpPr>
          <a:xfrm>
            <a:off x="8659051" y="4608664"/>
            <a:ext cx="68787" cy="583886"/>
            <a:chOff x="8663864" y="5671407"/>
            <a:chExt cx="68787" cy="583886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6F3B154-7481-DDA7-588A-D3EDF5B04279}"/>
                </a:ext>
              </a:extLst>
            </p:cNvPr>
            <p:cNvCxnSpPr>
              <a:cxnSpLocks/>
              <a:stCxn id="36" idx="4"/>
            </p:cNvCxnSpPr>
            <p:nvPr/>
          </p:nvCxnSpPr>
          <p:spPr>
            <a:xfrm>
              <a:off x="8698258" y="5739791"/>
              <a:ext cx="0" cy="51550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F649A2D-84CC-1CD7-D605-404DBAF991C8}"/>
                </a:ext>
              </a:extLst>
            </p:cNvPr>
            <p:cNvSpPr/>
            <p:nvPr/>
          </p:nvSpPr>
          <p:spPr>
            <a:xfrm>
              <a:off x="8663864" y="5671407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CC61C76-93D3-0CAF-7FFF-92984B685522}"/>
              </a:ext>
            </a:extLst>
          </p:cNvPr>
          <p:cNvGrpSpPr/>
          <p:nvPr/>
        </p:nvGrpSpPr>
        <p:grpSpPr>
          <a:xfrm>
            <a:off x="8665725" y="4090371"/>
            <a:ext cx="68787" cy="518293"/>
            <a:chOff x="8663864" y="5671407"/>
            <a:chExt cx="68787" cy="518293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6D1AF88-321D-92CF-3E69-FFF0E4496A3D}"/>
                </a:ext>
              </a:extLst>
            </p:cNvPr>
            <p:cNvCxnSpPr>
              <a:cxnSpLocks/>
              <a:stCxn id="39" idx="4"/>
              <a:endCxn id="36" idx="0"/>
            </p:cNvCxnSpPr>
            <p:nvPr/>
          </p:nvCxnSpPr>
          <p:spPr>
            <a:xfrm flipH="1">
              <a:off x="8691584" y="5739791"/>
              <a:ext cx="0" cy="44990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8F89B72-FBA7-CF75-718C-A2B87B1A48B8}"/>
                </a:ext>
              </a:extLst>
            </p:cNvPr>
            <p:cNvSpPr/>
            <p:nvPr/>
          </p:nvSpPr>
          <p:spPr>
            <a:xfrm>
              <a:off x="8663864" y="5671407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DA2F6B2-CB42-371E-B657-1652B709439F}"/>
              </a:ext>
            </a:extLst>
          </p:cNvPr>
          <p:cNvGrpSpPr/>
          <p:nvPr/>
        </p:nvGrpSpPr>
        <p:grpSpPr>
          <a:xfrm>
            <a:off x="8676181" y="3578720"/>
            <a:ext cx="68787" cy="518293"/>
            <a:chOff x="8663864" y="5671407"/>
            <a:chExt cx="68787" cy="518293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D874823-8708-BE32-8E6E-B20262F558ED}"/>
                </a:ext>
              </a:extLst>
            </p:cNvPr>
            <p:cNvCxnSpPr>
              <a:cxnSpLocks/>
              <a:stCxn id="45" idx="4"/>
            </p:cNvCxnSpPr>
            <p:nvPr/>
          </p:nvCxnSpPr>
          <p:spPr>
            <a:xfrm flipH="1">
              <a:off x="8691584" y="5739791"/>
              <a:ext cx="0" cy="44990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C0AA206-6F22-D6E5-BBCA-8248CACA6E9D}"/>
                </a:ext>
              </a:extLst>
            </p:cNvPr>
            <p:cNvSpPr/>
            <p:nvPr/>
          </p:nvSpPr>
          <p:spPr>
            <a:xfrm>
              <a:off x="8663864" y="5671407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991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B8C676-8CE8-3C8A-A6D2-08E37AE6AD1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4521" y="3424307"/>
            <a:ext cx="3737141" cy="32693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A21813-6383-1DB2-67E4-9D1E2C741DE3}"/>
              </a:ext>
            </a:extLst>
          </p:cNvPr>
          <p:cNvSpPr/>
          <p:nvPr/>
        </p:nvSpPr>
        <p:spPr>
          <a:xfrm rot="5400000">
            <a:off x="28257" y="2173153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BBF2E3-9CE8-A7B9-B305-D2BF0BEB9CD5}"/>
              </a:ext>
            </a:extLst>
          </p:cNvPr>
          <p:cNvSpPr txBox="1"/>
          <p:nvPr/>
        </p:nvSpPr>
        <p:spPr>
          <a:xfrm>
            <a:off x="279468" y="2624466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9C497F-93F5-51BF-FFE8-5160FD3B5FE9}"/>
              </a:ext>
            </a:extLst>
          </p:cNvPr>
          <p:cNvSpPr txBox="1"/>
          <p:nvPr/>
        </p:nvSpPr>
        <p:spPr>
          <a:xfrm>
            <a:off x="11263800" y="2676741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1.0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43E2CC5-2DF5-0ADD-02E1-4C44312ED7C7}"/>
              </a:ext>
            </a:extLst>
          </p:cNvPr>
          <p:cNvSpPr/>
          <p:nvPr/>
        </p:nvSpPr>
        <p:spPr>
          <a:xfrm rot="5400000">
            <a:off x="11092725" y="2173674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BF7D410-F216-D756-107E-56CB1DCBA151}"/>
              </a:ext>
            </a:extLst>
          </p:cNvPr>
          <p:cNvSpPr/>
          <p:nvPr/>
        </p:nvSpPr>
        <p:spPr>
          <a:xfrm rot="5400000">
            <a:off x="1472981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FA511D3-BB3F-1B42-698C-E336C4A385D4}"/>
              </a:ext>
            </a:extLst>
          </p:cNvPr>
          <p:cNvSpPr/>
          <p:nvPr/>
        </p:nvSpPr>
        <p:spPr>
          <a:xfrm rot="5400000">
            <a:off x="2592334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8675534-58DC-E4D8-6370-5F93DC3F8F68}"/>
              </a:ext>
            </a:extLst>
          </p:cNvPr>
          <p:cNvSpPr/>
          <p:nvPr/>
        </p:nvSpPr>
        <p:spPr>
          <a:xfrm>
            <a:off x="539626" y="2122743"/>
            <a:ext cx="10972800" cy="640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119D40F-4A3C-29CD-AC89-3B027471743E}"/>
              </a:ext>
            </a:extLst>
          </p:cNvPr>
          <p:cNvSpPr/>
          <p:nvPr/>
        </p:nvSpPr>
        <p:spPr>
          <a:xfrm rot="5400000">
            <a:off x="3711687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093A159-2658-D891-CBA6-12D858D6DA94}"/>
              </a:ext>
            </a:extLst>
          </p:cNvPr>
          <p:cNvSpPr/>
          <p:nvPr/>
        </p:nvSpPr>
        <p:spPr>
          <a:xfrm rot="5400000">
            <a:off x="4831040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2A87705-37B6-97D6-C3F6-54DD9154A1FA}"/>
              </a:ext>
            </a:extLst>
          </p:cNvPr>
          <p:cNvSpPr/>
          <p:nvPr/>
        </p:nvSpPr>
        <p:spPr>
          <a:xfrm rot="5400000">
            <a:off x="5950393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44C94D7-FCB8-38DB-37E3-63CB8062DE69}"/>
              </a:ext>
            </a:extLst>
          </p:cNvPr>
          <p:cNvSpPr/>
          <p:nvPr/>
        </p:nvSpPr>
        <p:spPr>
          <a:xfrm rot="5400000">
            <a:off x="7069746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01D80B5-C65B-7F66-DA20-914B61E0F3C9}"/>
              </a:ext>
            </a:extLst>
          </p:cNvPr>
          <p:cNvSpPr/>
          <p:nvPr/>
        </p:nvSpPr>
        <p:spPr>
          <a:xfrm rot="5400000">
            <a:off x="8189099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F8300E2-C099-D4F9-0225-213B1EEA16D7}"/>
              </a:ext>
            </a:extLst>
          </p:cNvPr>
          <p:cNvSpPr/>
          <p:nvPr/>
        </p:nvSpPr>
        <p:spPr>
          <a:xfrm rot="5400000">
            <a:off x="9308452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DCBE5AE-C26B-BD09-7D97-0E83CD0184F0}"/>
              </a:ext>
            </a:extLst>
          </p:cNvPr>
          <p:cNvSpPr/>
          <p:nvPr/>
        </p:nvSpPr>
        <p:spPr>
          <a:xfrm rot="5400000">
            <a:off x="10427805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429925B-DCFF-E96C-CEE5-EFB952E996FB}"/>
              </a:ext>
            </a:extLst>
          </p:cNvPr>
          <p:cNvSpPr txBox="1"/>
          <p:nvPr/>
        </p:nvSpPr>
        <p:spPr>
          <a:xfrm>
            <a:off x="1503336" y="240223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0.1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FAC475-7B7C-2B7B-C706-BF41C4323A25}"/>
              </a:ext>
            </a:extLst>
          </p:cNvPr>
          <p:cNvSpPr txBox="1"/>
          <p:nvPr/>
        </p:nvSpPr>
        <p:spPr>
          <a:xfrm>
            <a:off x="247973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D26CA1C-4080-7EEC-EAF0-341FCDD540FA}"/>
              </a:ext>
            </a:extLst>
          </p:cNvPr>
          <p:cNvSpPr txBox="1"/>
          <p:nvPr/>
        </p:nvSpPr>
        <p:spPr>
          <a:xfrm>
            <a:off x="359948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16E40DA-7526-04ED-7EBC-F334B9C971D0}"/>
              </a:ext>
            </a:extLst>
          </p:cNvPr>
          <p:cNvSpPr txBox="1"/>
          <p:nvPr/>
        </p:nvSpPr>
        <p:spPr>
          <a:xfrm>
            <a:off x="4659852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0.4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27943F8-6A6B-B727-8C2B-22C871E7A068}"/>
              </a:ext>
            </a:extLst>
          </p:cNvPr>
          <p:cNvSpPr txBox="1"/>
          <p:nvPr/>
        </p:nvSpPr>
        <p:spPr>
          <a:xfrm>
            <a:off x="5804053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0.5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A38BF57-107E-5CF9-5D7C-4F2FED17C721}"/>
              </a:ext>
            </a:extLst>
          </p:cNvPr>
          <p:cNvSpPr txBox="1"/>
          <p:nvPr/>
        </p:nvSpPr>
        <p:spPr>
          <a:xfrm>
            <a:off x="6848569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0.6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166ACF0-CD97-944F-A417-8957DF9EECC4}"/>
              </a:ext>
            </a:extLst>
          </p:cNvPr>
          <p:cNvSpPr txBox="1"/>
          <p:nvPr/>
        </p:nvSpPr>
        <p:spPr>
          <a:xfrm>
            <a:off x="7983364" y="2446709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0.7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09A50D7-0292-B13C-0F81-145398CCFB6C}"/>
              </a:ext>
            </a:extLst>
          </p:cNvPr>
          <p:cNvSpPr txBox="1"/>
          <p:nvPr/>
        </p:nvSpPr>
        <p:spPr>
          <a:xfrm>
            <a:off x="9160819" y="2492075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0.8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DB5F897-2BC9-7072-259C-E9B1087CB781}"/>
              </a:ext>
            </a:extLst>
          </p:cNvPr>
          <p:cNvSpPr txBox="1"/>
          <p:nvPr/>
        </p:nvSpPr>
        <p:spPr>
          <a:xfrm>
            <a:off x="10315689" y="252096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0.9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B70756-522B-2222-A9F1-D67E5A16D757}"/>
              </a:ext>
            </a:extLst>
          </p:cNvPr>
          <p:cNvCxnSpPr>
            <a:cxnSpLocks/>
          </p:cNvCxnSpPr>
          <p:nvPr/>
        </p:nvCxnSpPr>
        <p:spPr>
          <a:xfrm>
            <a:off x="4956936" y="633585"/>
            <a:ext cx="1" cy="238129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837CDC-71B1-CE13-E3C1-71EAED6A2F02}"/>
              </a:ext>
            </a:extLst>
          </p:cNvPr>
          <p:cNvSpPr txBox="1"/>
          <p:nvPr/>
        </p:nvSpPr>
        <p:spPr>
          <a:xfrm>
            <a:off x="85141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968CBF-B6C9-5465-1EC7-9D4A7B42BC52}"/>
              </a:ext>
            </a:extLst>
          </p:cNvPr>
          <p:cNvSpPr txBox="1"/>
          <p:nvPr/>
        </p:nvSpPr>
        <p:spPr>
          <a:xfrm>
            <a:off x="203502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5BEACD-2C81-4C14-4C39-7ABFFDCB755D}"/>
              </a:ext>
            </a:extLst>
          </p:cNvPr>
          <p:cNvSpPr txBox="1"/>
          <p:nvPr/>
        </p:nvSpPr>
        <p:spPr>
          <a:xfrm>
            <a:off x="311438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15E35-40F4-A821-6EAB-60D275A1BF62}"/>
              </a:ext>
            </a:extLst>
          </p:cNvPr>
          <p:cNvSpPr txBox="1"/>
          <p:nvPr/>
        </p:nvSpPr>
        <p:spPr>
          <a:xfrm>
            <a:off x="423899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0F6F51-7860-2BBF-9BA9-CC8AC7877E26}"/>
              </a:ext>
            </a:extLst>
          </p:cNvPr>
          <p:cNvSpPr txBox="1"/>
          <p:nvPr/>
        </p:nvSpPr>
        <p:spPr>
          <a:xfrm>
            <a:off x="546149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DEAA07-CC9E-744E-3A19-A046C74F6B03}"/>
              </a:ext>
            </a:extLst>
          </p:cNvPr>
          <p:cNvSpPr txBox="1"/>
          <p:nvPr/>
        </p:nvSpPr>
        <p:spPr>
          <a:xfrm>
            <a:off x="648140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DA9CD3-4645-7482-A0B8-E48606C9EC5C}"/>
              </a:ext>
            </a:extLst>
          </p:cNvPr>
          <p:cNvSpPr txBox="1"/>
          <p:nvPr/>
        </p:nvSpPr>
        <p:spPr>
          <a:xfrm>
            <a:off x="765247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494D87-3FEF-46FE-C2E9-1F70DA2AC7C7}"/>
              </a:ext>
            </a:extLst>
          </p:cNvPr>
          <p:cNvSpPr txBox="1"/>
          <p:nvPr/>
        </p:nvSpPr>
        <p:spPr>
          <a:xfrm>
            <a:off x="8526033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D74E27-5C26-5E7E-5B97-124DF9AFA15F}"/>
              </a:ext>
            </a:extLst>
          </p:cNvPr>
          <p:cNvSpPr txBox="1"/>
          <p:nvPr/>
        </p:nvSpPr>
        <p:spPr>
          <a:xfrm>
            <a:off x="9826185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22CE3E-67D6-7629-6B61-ABF91EA6D46E}"/>
              </a:ext>
            </a:extLst>
          </p:cNvPr>
          <p:cNvSpPr txBox="1"/>
          <p:nvPr/>
        </p:nvSpPr>
        <p:spPr>
          <a:xfrm>
            <a:off x="1074755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B680898B-42FE-7FD2-392E-B0EEC71EC4D2}"/>
              </a:ext>
            </a:extLst>
          </p:cNvPr>
          <p:cNvSpPr/>
          <p:nvPr/>
        </p:nvSpPr>
        <p:spPr>
          <a:xfrm>
            <a:off x="3277471" y="2534705"/>
            <a:ext cx="1531178" cy="557385"/>
          </a:xfrm>
          <a:prstGeom prst="rightArrow">
            <a:avLst/>
          </a:prstGeom>
          <a:solidFill>
            <a:schemeClr val="accent5">
              <a:lumMod val="40000"/>
              <a:lumOff val="60000"/>
              <a:alpha val="8296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30B0B8-68D0-B85D-35F7-61AC0F426ED0}"/>
              </a:ext>
            </a:extLst>
          </p:cNvPr>
          <p:cNvSpPr txBox="1"/>
          <p:nvPr/>
        </p:nvSpPr>
        <p:spPr>
          <a:xfrm>
            <a:off x="3360823" y="2633012"/>
            <a:ext cx="1368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Threshold = </a:t>
            </a:r>
            <a:r>
              <a:rPr lang="en-US" altLang="zh-CN" sz="1400"/>
              <a:t>0.4</a:t>
            </a:r>
            <a:endParaRPr lang="en-US" sz="140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7B248D3-75EA-E1AD-F907-AEE747F20BD3}"/>
              </a:ext>
            </a:extLst>
          </p:cNvPr>
          <p:cNvSpPr txBox="1"/>
          <p:nvPr/>
        </p:nvSpPr>
        <p:spPr>
          <a:xfrm>
            <a:off x="4578038" y="3074951"/>
            <a:ext cx="411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Predicted Risk of Cancer (in probability)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4EF3E96-C437-17B0-0C0E-FA4CD9F2E3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608958"/>
              </p:ext>
            </p:extLst>
          </p:nvPr>
        </p:nvGraphicFramePr>
        <p:xfrm>
          <a:off x="465216" y="4108169"/>
          <a:ext cx="6497315" cy="1018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794">
                  <a:extLst>
                    <a:ext uri="{9D8B030D-6E8A-4147-A177-3AD203B41FA5}">
                      <a16:colId xmlns:a16="http://schemas.microsoft.com/office/drawing/2014/main" val="326117383"/>
                    </a:ext>
                  </a:extLst>
                </a:gridCol>
                <a:gridCol w="421091">
                  <a:extLst>
                    <a:ext uri="{9D8B030D-6E8A-4147-A177-3AD203B41FA5}">
                      <a16:colId xmlns:a16="http://schemas.microsoft.com/office/drawing/2014/main" val="378515966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95057698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66418576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234839655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72555603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45403981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13792225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3744448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070766227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61444999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0199984"/>
                    </a:ext>
                  </a:extLst>
                </a:gridCol>
              </a:tblGrid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Threshold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0.5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0.4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0.3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0.2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0.1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570744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TPR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92720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9751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7B06078-B916-34DD-CF95-7E308F4750D9}"/>
              </a:ext>
            </a:extLst>
          </p:cNvPr>
          <p:cNvSpPr txBox="1"/>
          <p:nvPr/>
        </p:nvSpPr>
        <p:spPr>
          <a:xfrm>
            <a:off x="4272645" y="3747441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TP=5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A64B30-BE81-4109-4788-FE291E9FC1E3}"/>
              </a:ext>
            </a:extLst>
          </p:cNvPr>
          <p:cNvSpPr txBox="1"/>
          <p:nvPr/>
        </p:nvSpPr>
        <p:spPr>
          <a:xfrm>
            <a:off x="4269325" y="530806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FP=1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830CF6A-4938-0260-7555-EF67CE8558A4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4514745" y="1600108"/>
            <a:ext cx="1065173" cy="370795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CF367E1B-C57D-2D50-AC67-EFA1AE1A3636}"/>
              </a:ext>
            </a:extLst>
          </p:cNvPr>
          <p:cNvGrpSpPr/>
          <p:nvPr/>
        </p:nvGrpSpPr>
        <p:grpSpPr>
          <a:xfrm>
            <a:off x="644475" y="891911"/>
            <a:ext cx="10747873" cy="731520"/>
            <a:chOff x="644475" y="2619111"/>
            <a:chExt cx="10747873" cy="73152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81D31B4-3AF3-B9FD-8FF1-01F35B69EAA2}"/>
                </a:ext>
              </a:extLst>
            </p:cNvPr>
            <p:cNvGrpSpPr/>
            <p:nvPr/>
          </p:nvGrpSpPr>
          <p:grpSpPr>
            <a:xfrm>
              <a:off x="644475" y="2619111"/>
              <a:ext cx="898003" cy="731520"/>
              <a:chOff x="1190943" y="2895908"/>
              <a:chExt cx="898003" cy="731520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C77CC989-E1BD-D788-AF81-1C5BDFDE44DA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72686AE-4D2E-DCA7-B976-F3850AD0B39A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/>
                    </a:solidFill>
                  </a:rPr>
                  <a:t>Non-Cancer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B07DAB8-C90A-8399-D7AA-DA6F93AA0E4A}"/>
                </a:ext>
              </a:extLst>
            </p:cNvPr>
            <p:cNvGrpSpPr/>
            <p:nvPr/>
          </p:nvGrpSpPr>
          <p:grpSpPr>
            <a:xfrm>
              <a:off x="6408602" y="2619111"/>
              <a:ext cx="731520" cy="731520"/>
              <a:chOff x="6100442" y="1831430"/>
              <a:chExt cx="731520" cy="731520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1928B31F-9217-ACDC-3FCC-2C722D75FCB4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E9F5637-C5ED-0D6E-5035-18687DBF565A}"/>
                  </a:ext>
                </a:extLst>
              </p:cNvPr>
              <p:cNvSpPr txBox="1"/>
              <p:nvPr/>
            </p:nvSpPr>
            <p:spPr>
              <a:xfrm>
                <a:off x="6131014" y="2053031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Cancer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C396E42-06AF-A08B-2D17-693C645EF444}"/>
                </a:ext>
              </a:extLst>
            </p:cNvPr>
            <p:cNvGrpSpPr/>
            <p:nvPr/>
          </p:nvGrpSpPr>
          <p:grpSpPr>
            <a:xfrm>
              <a:off x="9640394" y="2619111"/>
              <a:ext cx="731520" cy="731520"/>
              <a:chOff x="6362251" y="1858301"/>
              <a:chExt cx="731520" cy="731520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6CD326AC-E167-BEB3-CE04-647FF8C6F65A}"/>
                  </a:ext>
                </a:extLst>
              </p:cNvPr>
              <p:cNvSpPr/>
              <p:nvPr/>
            </p:nvSpPr>
            <p:spPr>
              <a:xfrm>
                <a:off x="6362251" y="1858301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F0662FD-2691-5B27-BA99-645B547F187C}"/>
                  </a:ext>
                </a:extLst>
              </p:cNvPr>
              <p:cNvSpPr txBox="1"/>
              <p:nvPr/>
            </p:nvSpPr>
            <p:spPr>
              <a:xfrm>
                <a:off x="6362251" y="2114276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Cancer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8DA63EC-E661-7284-C565-2021CE9EE152}"/>
                </a:ext>
              </a:extLst>
            </p:cNvPr>
            <p:cNvGrpSpPr/>
            <p:nvPr/>
          </p:nvGrpSpPr>
          <p:grpSpPr>
            <a:xfrm>
              <a:off x="8619956" y="2619111"/>
              <a:ext cx="731520" cy="731520"/>
              <a:chOff x="6100442" y="1831430"/>
              <a:chExt cx="731520" cy="731520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0E9EAA4B-2522-AB87-20E3-BA8EE22D68D3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AFC21E3-E475-BF14-780A-62B063D16634}"/>
                  </a:ext>
                </a:extLst>
              </p:cNvPr>
              <p:cNvSpPr txBox="1"/>
              <p:nvPr/>
            </p:nvSpPr>
            <p:spPr>
              <a:xfrm>
                <a:off x="6131014" y="2053031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Cancer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8728AC9-636C-ADD6-A742-E2DCFDDECC89}"/>
                </a:ext>
              </a:extLst>
            </p:cNvPr>
            <p:cNvGrpSpPr/>
            <p:nvPr/>
          </p:nvGrpSpPr>
          <p:grpSpPr>
            <a:xfrm>
              <a:off x="7599518" y="2619111"/>
              <a:ext cx="731520" cy="731520"/>
              <a:chOff x="6100442" y="1831430"/>
              <a:chExt cx="731520" cy="731520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920DC5DD-0CA1-E019-5545-231AB82F81BC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2DF3D3A-7B7F-950C-E302-95112B6C1447}"/>
                  </a:ext>
                </a:extLst>
              </p:cNvPr>
              <p:cNvSpPr txBox="1"/>
              <p:nvPr/>
            </p:nvSpPr>
            <p:spPr>
              <a:xfrm>
                <a:off x="6131014" y="2053031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Cancer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3761DB4-1BCB-EE40-B7D1-72B478AFD98F}"/>
                </a:ext>
              </a:extLst>
            </p:cNvPr>
            <p:cNvGrpSpPr/>
            <p:nvPr/>
          </p:nvGrpSpPr>
          <p:grpSpPr>
            <a:xfrm>
              <a:off x="10660828" y="2619111"/>
              <a:ext cx="731520" cy="731520"/>
              <a:chOff x="6100442" y="1831430"/>
              <a:chExt cx="731520" cy="731520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59F3D0EF-8A7C-7A78-7FE5-0AC24C9FA7E2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E560D76-7420-A6EC-D10D-E3EA7D5BC42F}"/>
                  </a:ext>
                </a:extLst>
              </p:cNvPr>
              <p:cNvSpPr txBox="1"/>
              <p:nvPr/>
            </p:nvSpPr>
            <p:spPr>
              <a:xfrm>
                <a:off x="6131014" y="2053031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Cancer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CD08304-3E69-211F-F1BC-636A4CAFBEA7}"/>
                </a:ext>
              </a:extLst>
            </p:cNvPr>
            <p:cNvGrpSpPr/>
            <p:nvPr/>
          </p:nvGrpSpPr>
          <p:grpSpPr>
            <a:xfrm>
              <a:off x="1831396" y="2619111"/>
              <a:ext cx="898003" cy="731520"/>
              <a:chOff x="1190943" y="2895908"/>
              <a:chExt cx="898003" cy="731520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5480F84D-9D39-022E-EC44-F1AFAB1BC0E4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A52B7F9-F6EC-CD64-DFEB-E1B1CF26ADC0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/>
                    </a:solidFill>
                  </a:rPr>
                  <a:t>Non-Cancer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3CAEB3BD-5F37-67AB-F7B8-F4E07BD85ADE}"/>
                </a:ext>
              </a:extLst>
            </p:cNvPr>
            <p:cNvGrpSpPr/>
            <p:nvPr/>
          </p:nvGrpSpPr>
          <p:grpSpPr>
            <a:xfrm>
              <a:off x="2940827" y="2619111"/>
              <a:ext cx="898003" cy="731520"/>
              <a:chOff x="1221939" y="2895908"/>
              <a:chExt cx="898003" cy="731520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564F660C-661B-69BE-9465-F0B504729EB2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878C6AD-24DE-2C28-25D7-0463EB99208F}"/>
                  </a:ext>
                </a:extLst>
              </p:cNvPr>
              <p:cNvSpPr txBox="1"/>
              <p:nvPr/>
            </p:nvSpPr>
            <p:spPr>
              <a:xfrm>
                <a:off x="1221939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/>
                    </a:solidFill>
                  </a:rPr>
                  <a:t>Non-Cancer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332CEDBC-C238-3797-2C8A-1F648F652ED6}"/>
                </a:ext>
              </a:extLst>
            </p:cNvPr>
            <p:cNvGrpSpPr/>
            <p:nvPr/>
          </p:nvGrpSpPr>
          <p:grpSpPr>
            <a:xfrm>
              <a:off x="4034760" y="2619111"/>
              <a:ext cx="898003" cy="731520"/>
              <a:chOff x="1190943" y="2895908"/>
              <a:chExt cx="898003" cy="73152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D23FAD2F-3823-0139-3BF7-CC433C1EDCAA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9CD40ED-1192-CF82-595A-EA80A004B95F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/>
                    </a:solidFill>
                  </a:rPr>
                  <a:t>Non-Cancer</a:t>
                </a: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5F16F90-D545-68FF-983C-BE82C73D7116}"/>
                </a:ext>
              </a:extLst>
            </p:cNvPr>
            <p:cNvGrpSpPr/>
            <p:nvPr/>
          </p:nvGrpSpPr>
          <p:grpSpPr>
            <a:xfrm>
              <a:off x="5190685" y="2619111"/>
              <a:ext cx="898003" cy="731520"/>
              <a:chOff x="1190943" y="2895908"/>
              <a:chExt cx="898003" cy="731520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A3BC8EAD-4D32-B684-B578-80CFD1251857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124168-E419-3EAA-1EB0-DE0474AE54E8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/>
                    </a:solidFill>
                  </a:rPr>
                  <a:t>Non-Cancer</a:t>
                </a:r>
              </a:p>
            </p:txBody>
          </p:sp>
        </p:grpSp>
      </p:grp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C25CC47A-7582-5B78-1E3E-E32CF84BB6B6}"/>
              </a:ext>
            </a:extLst>
          </p:cNvPr>
          <p:cNvSpPr/>
          <p:nvPr/>
        </p:nvSpPr>
        <p:spPr>
          <a:xfrm>
            <a:off x="5174863" y="838200"/>
            <a:ext cx="6315754" cy="891513"/>
          </a:xfrm>
          <a:prstGeom prst="roundRect">
            <a:avLst/>
          </a:prstGeom>
          <a:solidFill>
            <a:schemeClr val="accent2">
              <a:lumMod val="60000"/>
              <a:lumOff val="40000"/>
              <a:alpha val="6032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Callout 62">
            <a:extLst>
              <a:ext uri="{FF2B5EF4-FFF2-40B4-BE49-F238E27FC236}">
                <a16:creationId xmlns:a16="http://schemas.microsoft.com/office/drawing/2014/main" id="{9B5EB28F-1C49-4F88-CF2F-04A00F165CBA}"/>
              </a:ext>
            </a:extLst>
          </p:cNvPr>
          <p:cNvSpPr/>
          <p:nvPr/>
        </p:nvSpPr>
        <p:spPr>
          <a:xfrm>
            <a:off x="9392087" y="4040325"/>
            <a:ext cx="1051586" cy="582195"/>
          </a:xfrm>
          <a:prstGeom prst="wedgeEllipseCallout">
            <a:avLst>
              <a:gd name="adj1" fmla="val -59447"/>
              <a:gd name="adj2" fmla="val -11937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bg2">
                    <a:lumMod val="25000"/>
                  </a:schemeClr>
                </a:solidFill>
              </a:rPr>
              <a:t>TPR and FPR at 0.4 threshold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3339D4EB-E990-3CCA-7DC4-96880691CC48}"/>
              </a:ext>
            </a:extLst>
          </p:cNvPr>
          <p:cNvGrpSpPr/>
          <p:nvPr/>
        </p:nvGrpSpPr>
        <p:grpSpPr>
          <a:xfrm>
            <a:off x="7149000" y="4422805"/>
            <a:ext cx="834365" cy="423515"/>
            <a:chOff x="7149000" y="4422805"/>
            <a:chExt cx="834365" cy="423515"/>
          </a:xfrm>
        </p:grpSpPr>
        <p:sp>
          <p:nvSpPr>
            <p:cNvPr id="97" name="Right Arrow 96">
              <a:extLst>
                <a:ext uri="{FF2B5EF4-FFF2-40B4-BE49-F238E27FC236}">
                  <a16:creationId xmlns:a16="http://schemas.microsoft.com/office/drawing/2014/main" id="{7DA005F0-5348-1EF5-E46D-FE802A4AD6C5}"/>
                </a:ext>
              </a:extLst>
            </p:cNvPr>
            <p:cNvSpPr/>
            <p:nvPr/>
          </p:nvSpPr>
          <p:spPr>
            <a:xfrm>
              <a:off x="7187361" y="4422805"/>
              <a:ext cx="796004" cy="423515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AAB4514-C11C-C030-B16E-C5609C833486}"/>
                </a:ext>
              </a:extLst>
            </p:cNvPr>
            <p:cNvSpPr txBox="1"/>
            <p:nvPr/>
          </p:nvSpPr>
          <p:spPr>
            <a:xfrm>
              <a:off x="7149000" y="4486848"/>
              <a:ext cx="79541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ROC Curve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11B03A7-6B6D-2AEC-3D9E-65978E9B70FA}"/>
              </a:ext>
            </a:extLst>
          </p:cNvPr>
          <p:cNvGrpSpPr/>
          <p:nvPr/>
        </p:nvGrpSpPr>
        <p:grpSpPr>
          <a:xfrm>
            <a:off x="8665725" y="5765943"/>
            <a:ext cx="68787" cy="512177"/>
            <a:chOff x="8672075" y="5722642"/>
            <a:chExt cx="68787" cy="51217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7BC250D-3D53-35E0-7DF2-2EF1FD7663D6}"/>
                </a:ext>
              </a:extLst>
            </p:cNvPr>
            <p:cNvCxnSpPr>
              <a:cxnSpLocks/>
            </p:cNvCxnSpPr>
            <p:nvPr/>
          </p:nvCxnSpPr>
          <p:spPr>
            <a:xfrm>
              <a:off x="8706468" y="5791026"/>
              <a:ext cx="0" cy="44379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B9AF9ED-C10A-4FD9-56DA-56905A499A43}"/>
                </a:ext>
              </a:extLst>
            </p:cNvPr>
            <p:cNvSpPr/>
            <p:nvPr/>
          </p:nvSpPr>
          <p:spPr>
            <a:xfrm>
              <a:off x="8672075" y="5722642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9EFD7AC-DAD3-9AAE-5217-84325A8C7323}"/>
              </a:ext>
            </a:extLst>
          </p:cNvPr>
          <p:cNvGrpSpPr/>
          <p:nvPr/>
        </p:nvGrpSpPr>
        <p:grpSpPr>
          <a:xfrm>
            <a:off x="8665725" y="5182057"/>
            <a:ext cx="68787" cy="583886"/>
            <a:chOff x="8663864" y="5671407"/>
            <a:chExt cx="68787" cy="583886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D6BA6A9-481E-82DC-5B1A-CB2B12A098CE}"/>
                </a:ext>
              </a:extLst>
            </p:cNvPr>
            <p:cNvCxnSpPr>
              <a:cxnSpLocks/>
              <a:stCxn id="32" idx="4"/>
              <a:endCxn id="29" idx="0"/>
            </p:cNvCxnSpPr>
            <p:nvPr/>
          </p:nvCxnSpPr>
          <p:spPr>
            <a:xfrm>
              <a:off x="8698258" y="5739791"/>
              <a:ext cx="0" cy="51550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301D9A7-C14B-93F8-2E16-303B86E33AE2}"/>
                </a:ext>
              </a:extLst>
            </p:cNvPr>
            <p:cNvSpPr/>
            <p:nvPr/>
          </p:nvSpPr>
          <p:spPr>
            <a:xfrm>
              <a:off x="8663864" y="5671407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0B5229-342D-DED2-32B6-830C563C4498}"/>
              </a:ext>
            </a:extLst>
          </p:cNvPr>
          <p:cNvGrpSpPr/>
          <p:nvPr/>
        </p:nvGrpSpPr>
        <p:grpSpPr>
          <a:xfrm>
            <a:off x="8659051" y="4608664"/>
            <a:ext cx="68787" cy="583886"/>
            <a:chOff x="8663864" y="5671407"/>
            <a:chExt cx="68787" cy="583886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8A12B4F-7DFA-C55F-0EA2-D393AC1FADB6}"/>
                </a:ext>
              </a:extLst>
            </p:cNvPr>
            <p:cNvCxnSpPr>
              <a:cxnSpLocks/>
              <a:stCxn id="35" idx="4"/>
            </p:cNvCxnSpPr>
            <p:nvPr/>
          </p:nvCxnSpPr>
          <p:spPr>
            <a:xfrm>
              <a:off x="8698258" y="5739791"/>
              <a:ext cx="0" cy="51550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08B2FCE-9735-0B6F-110C-61A52B63DEC0}"/>
                </a:ext>
              </a:extLst>
            </p:cNvPr>
            <p:cNvSpPr/>
            <p:nvPr/>
          </p:nvSpPr>
          <p:spPr>
            <a:xfrm>
              <a:off x="8663864" y="5671407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CB4FCAC-6F0D-6756-378A-5B89911E6D65}"/>
              </a:ext>
            </a:extLst>
          </p:cNvPr>
          <p:cNvGrpSpPr/>
          <p:nvPr/>
        </p:nvGrpSpPr>
        <p:grpSpPr>
          <a:xfrm>
            <a:off x="8665725" y="4090371"/>
            <a:ext cx="68787" cy="518293"/>
            <a:chOff x="8663864" y="5671407"/>
            <a:chExt cx="68787" cy="518293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4D96E0D-0C12-61F5-91B5-EEE1E0A8D638}"/>
                </a:ext>
              </a:extLst>
            </p:cNvPr>
            <p:cNvCxnSpPr>
              <a:cxnSpLocks/>
              <a:stCxn id="38" idx="4"/>
              <a:endCxn id="35" idx="0"/>
            </p:cNvCxnSpPr>
            <p:nvPr/>
          </p:nvCxnSpPr>
          <p:spPr>
            <a:xfrm flipH="1">
              <a:off x="8691584" y="5739791"/>
              <a:ext cx="0" cy="44990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2EEA1F8-8AA1-A62C-AD21-068A2C6F3B1C}"/>
                </a:ext>
              </a:extLst>
            </p:cNvPr>
            <p:cNvSpPr/>
            <p:nvPr/>
          </p:nvSpPr>
          <p:spPr>
            <a:xfrm>
              <a:off x="8663864" y="5671407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7A193B0-9F62-7DEF-924C-83F2F0387CCC}"/>
              </a:ext>
            </a:extLst>
          </p:cNvPr>
          <p:cNvGrpSpPr/>
          <p:nvPr/>
        </p:nvGrpSpPr>
        <p:grpSpPr>
          <a:xfrm>
            <a:off x="8676181" y="3578720"/>
            <a:ext cx="68787" cy="518293"/>
            <a:chOff x="8663864" y="5671407"/>
            <a:chExt cx="68787" cy="518293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E7078AF-8D5D-CB7E-4EA8-57BA8A6A6C2B}"/>
                </a:ext>
              </a:extLst>
            </p:cNvPr>
            <p:cNvCxnSpPr>
              <a:cxnSpLocks/>
              <a:stCxn id="44" idx="4"/>
            </p:cNvCxnSpPr>
            <p:nvPr/>
          </p:nvCxnSpPr>
          <p:spPr>
            <a:xfrm flipH="1">
              <a:off x="8691584" y="5739791"/>
              <a:ext cx="0" cy="44990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30DE342-7DE6-BBC7-033D-8980F8EA6FA5}"/>
                </a:ext>
              </a:extLst>
            </p:cNvPr>
            <p:cNvSpPr/>
            <p:nvPr/>
          </p:nvSpPr>
          <p:spPr>
            <a:xfrm>
              <a:off x="8663864" y="5671407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50859E6-84DF-147D-0898-EAF39D592C54}"/>
              </a:ext>
            </a:extLst>
          </p:cNvPr>
          <p:cNvGrpSpPr/>
          <p:nvPr/>
        </p:nvGrpSpPr>
        <p:grpSpPr>
          <a:xfrm rot="5400000">
            <a:off x="8986844" y="3338661"/>
            <a:ext cx="68787" cy="573452"/>
            <a:chOff x="8635268" y="5656941"/>
            <a:chExt cx="68787" cy="573452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74EE000-31CF-642C-CD53-CDBAE75D6802}"/>
                </a:ext>
              </a:extLst>
            </p:cNvPr>
            <p:cNvCxnSpPr>
              <a:cxnSpLocks/>
              <a:stCxn id="51" idx="4"/>
            </p:cNvCxnSpPr>
            <p:nvPr/>
          </p:nvCxnSpPr>
          <p:spPr>
            <a:xfrm rot="16200000" flipH="1">
              <a:off x="8417129" y="5977858"/>
              <a:ext cx="505068" cy="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56082F9-FE2D-4EAF-126B-44D2FEBE19F3}"/>
                </a:ext>
              </a:extLst>
            </p:cNvPr>
            <p:cNvSpPr/>
            <p:nvPr/>
          </p:nvSpPr>
          <p:spPr>
            <a:xfrm>
              <a:off x="8635268" y="5656941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51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68C843DC-A217-8196-4950-BE4CFD80523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4521" y="3424307"/>
            <a:ext cx="3737141" cy="32693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A21813-6383-1DB2-67E4-9D1E2C741DE3}"/>
              </a:ext>
            </a:extLst>
          </p:cNvPr>
          <p:cNvSpPr/>
          <p:nvPr/>
        </p:nvSpPr>
        <p:spPr>
          <a:xfrm rot="5400000">
            <a:off x="28257" y="2173153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BBF2E3-9CE8-A7B9-B305-D2BF0BEB9CD5}"/>
              </a:ext>
            </a:extLst>
          </p:cNvPr>
          <p:cNvSpPr txBox="1"/>
          <p:nvPr/>
        </p:nvSpPr>
        <p:spPr>
          <a:xfrm>
            <a:off x="279468" y="2624466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9C497F-93F5-51BF-FFE8-5160FD3B5FE9}"/>
              </a:ext>
            </a:extLst>
          </p:cNvPr>
          <p:cNvSpPr txBox="1"/>
          <p:nvPr/>
        </p:nvSpPr>
        <p:spPr>
          <a:xfrm>
            <a:off x="11263800" y="2676741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1.0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43E2CC5-2DF5-0ADD-02E1-4C44312ED7C7}"/>
              </a:ext>
            </a:extLst>
          </p:cNvPr>
          <p:cNvSpPr/>
          <p:nvPr/>
        </p:nvSpPr>
        <p:spPr>
          <a:xfrm rot="5400000">
            <a:off x="11092725" y="2173674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BF7D410-F216-D756-107E-56CB1DCBA151}"/>
              </a:ext>
            </a:extLst>
          </p:cNvPr>
          <p:cNvSpPr/>
          <p:nvPr/>
        </p:nvSpPr>
        <p:spPr>
          <a:xfrm rot="5400000">
            <a:off x="1472981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FA511D3-BB3F-1B42-698C-E336C4A385D4}"/>
              </a:ext>
            </a:extLst>
          </p:cNvPr>
          <p:cNvSpPr/>
          <p:nvPr/>
        </p:nvSpPr>
        <p:spPr>
          <a:xfrm rot="5400000">
            <a:off x="2592334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8675534-58DC-E4D8-6370-5F93DC3F8F68}"/>
              </a:ext>
            </a:extLst>
          </p:cNvPr>
          <p:cNvSpPr/>
          <p:nvPr/>
        </p:nvSpPr>
        <p:spPr>
          <a:xfrm>
            <a:off x="539626" y="2122743"/>
            <a:ext cx="10972800" cy="640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119D40F-4A3C-29CD-AC89-3B027471743E}"/>
              </a:ext>
            </a:extLst>
          </p:cNvPr>
          <p:cNvSpPr/>
          <p:nvPr/>
        </p:nvSpPr>
        <p:spPr>
          <a:xfrm rot="5400000">
            <a:off x="3711687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093A159-2658-D891-CBA6-12D858D6DA94}"/>
              </a:ext>
            </a:extLst>
          </p:cNvPr>
          <p:cNvSpPr/>
          <p:nvPr/>
        </p:nvSpPr>
        <p:spPr>
          <a:xfrm rot="5400000">
            <a:off x="4831040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2A87705-37B6-97D6-C3F6-54DD9154A1FA}"/>
              </a:ext>
            </a:extLst>
          </p:cNvPr>
          <p:cNvSpPr/>
          <p:nvPr/>
        </p:nvSpPr>
        <p:spPr>
          <a:xfrm rot="5400000">
            <a:off x="5950393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44C94D7-FCB8-38DB-37E3-63CB8062DE69}"/>
              </a:ext>
            </a:extLst>
          </p:cNvPr>
          <p:cNvSpPr/>
          <p:nvPr/>
        </p:nvSpPr>
        <p:spPr>
          <a:xfrm rot="5400000">
            <a:off x="7069746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01D80B5-C65B-7F66-DA20-914B61E0F3C9}"/>
              </a:ext>
            </a:extLst>
          </p:cNvPr>
          <p:cNvSpPr/>
          <p:nvPr/>
        </p:nvSpPr>
        <p:spPr>
          <a:xfrm rot="5400000">
            <a:off x="8189099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F8300E2-C099-D4F9-0225-213B1EEA16D7}"/>
              </a:ext>
            </a:extLst>
          </p:cNvPr>
          <p:cNvSpPr/>
          <p:nvPr/>
        </p:nvSpPr>
        <p:spPr>
          <a:xfrm rot="5400000">
            <a:off x="9308452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DCBE5AE-C26B-BD09-7D97-0E83CD0184F0}"/>
              </a:ext>
            </a:extLst>
          </p:cNvPr>
          <p:cNvSpPr/>
          <p:nvPr/>
        </p:nvSpPr>
        <p:spPr>
          <a:xfrm rot="5400000">
            <a:off x="10427805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429925B-DCFF-E96C-CEE5-EFB952E996FB}"/>
              </a:ext>
            </a:extLst>
          </p:cNvPr>
          <p:cNvSpPr txBox="1"/>
          <p:nvPr/>
        </p:nvSpPr>
        <p:spPr>
          <a:xfrm>
            <a:off x="1503336" y="240223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0.1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FAC475-7B7C-2B7B-C706-BF41C4323A25}"/>
              </a:ext>
            </a:extLst>
          </p:cNvPr>
          <p:cNvSpPr txBox="1"/>
          <p:nvPr/>
        </p:nvSpPr>
        <p:spPr>
          <a:xfrm>
            <a:off x="247973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D26CA1C-4080-7EEC-EAF0-341FCDD540FA}"/>
              </a:ext>
            </a:extLst>
          </p:cNvPr>
          <p:cNvSpPr txBox="1"/>
          <p:nvPr/>
        </p:nvSpPr>
        <p:spPr>
          <a:xfrm>
            <a:off x="359948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16E40DA-7526-04ED-7EBC-F334B9C971D0}"/>
              </a:ext>
            </a:extLst>
          </p:cNvPr>
          <p:cNvSpPr txBox="1"/>
          <p:nvPr/>
        </p:nvSpPr>
        <p:spPr>
          <a:xfrm>
            <a:off x="4659852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0.4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27943F8-6A6B-B727-8C2B-22C871E7A068}"/>
              </a:ext>
            </a:extLst>
          </p:cNvPr>
          <p:cNvSpPr txBox="1"/>
          <p:nvPr/>
        </p:nvSpPr>
        <p:spPr>
          <a:xfrm>
            <a:off x="5804053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0.5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A38BF57-107E-5CF9-5D7C-4F2FED17C721}"/>
              </a:ext>
            </a:extLst>
          </p:cNvPr>
          <p:cNvSpPr txBox="1"/>
          <p:nvPr/>
        </p:nvSpPr>
        <p:spPr>
          <a:xfrm>
            <a:off x="6848569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0.6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166ACF0-CD97-944F-A417-8957DF9EECC4}"/>
              </a:ext>
            </a:extLst>
          </p:cNvPr>
          <p:cNvSpPr txBox="1"/>
          <p:nvPr/>
        </p:nvSpPr>
        <p:spPr>
          <a:xfrm>
            <a:off x="7983364" y="2446709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0.7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09A50D7-0292-B13C-0F81-145398CCFB6C}"/>
              </a:ext>
            </a:extLst>
          </p:cNvPr>
          <p:cNvSpPr txBox="1"/>
          <p:nvPr/>
        </p:nvSpPr>
        <p:spPr>
          <a:xfrm>
            <a:off x="9160819" y="2492075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0.8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DB5F897-2BC9-7072-259C-E9B1087CB781}"/>
              </a:ext>
            </a:extLst>
          </p:cNvPr>
          <p:cNvSpPr txBox="1"/>
          <p:nvPr/>
        </p:nvSpPr>
        <p:spPr>
          <a:xfrm>
            <a:off x="10315689" y="252096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0.9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B70756-522B-2222-A9F1-D67E5A16D757}"/>
              </a:ext>
            </a:extLst>
          </p:cNvPr>
          <p:cNvCxnSpPr>
            <a:cxnSpLocks/>
          </p:cNvCxnSpPr>
          <p:nvPr/>
        </p:nvCxnSpPr>
        <p:spPr>
          <a:xfrm>
            <a:off x="3868167" y="602167"/>
            <a:ext cx="1" cy="238129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837CDC-71B1-CE13-E3C1-71EAED6A2F02}"/>
              </a:ext>
            </a:extLst>
          </p:cNvPr>
          <p:cNvSpPr txBox="1"/>
          <p:nvPr/>
        </p:nvSpPr>
        <p:spPr>
          <a:xfrm>
            <a:off x="85141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968CBF-B6C9-5465-1EC7-9D4A7B42BC52}"/>
              </a:ext>
            </a:extLst>
          </p:cNvPr>
          <p:cNvSpPr txBox="1"/>
          <p:nvPr/>
        </p:nvSpPr>
        <p:spPr>
          <a:xfrm>
            <a:off x="203502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5BEACD-2C81-4C14-4C39-7ABFFDCB755D}"/>
              </a:ext>
            </a:extLst>
          </p:cNvPr>
          <p:cNvSpPr txBox="1"/>
          <p:nvPr/>
        </p:nvSpPr>
        <p:spPr>
          <a:xfrm>
            <a:off x="311438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15E35-40F4-A821-6EAB-60D275A1BF62}"/>
              </a:ext>
            </a:extLst>
          </p:cNvPr>
          <p:cNvSpPr txBox="1"/>
          <p:nvPr/>
        </p:nvSpPr>
        <p:spPr>
          <a:xfrm>
            <a:off x="423899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0F6F51-7860-2BBF-9BA9-CC8AC7877E26}"/>
              </a:ext>
            </a:extLst>
          </p:cNvPr>
          <p:cNvSpPr txBox="1"/>
          <p:nvPr/>
        </p:nvSpPr>
        <p:spPr>
          <a:xfrm>
            <a:off x="546149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DEAA07-CC9E-744E-3A19-A046C74F6B03}"/>
              </a:ext>
            </a:extLst>
          </p:cNvPr>
          <p:cNvSpPr txBox="1"/>
          <p:nvPr/>
        </p:nvSpPr>
        <p:spPr>
          <a:xfrm>
            <a:off x="648140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DA9CD3-4645-7482-A0B8-E48606C9EC5C}"/>
              </a:ext>
            </a:extLst>
          </p:cNvPr>
          <p:cNvSpPr txBox="1"/>
          <p:nvPr/>
        </p:nvSpPr>
        <p:spPr>
          <a:xfrm>
            <a:off x="765247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494D87-3FEF-46FE-C2E9-1F70DA2AC7C7}"/>
              </a:ext>
            </a:extLst>
          </p:cNvPr>
          <p:cNvSpPr txBox="1"/>
          <p:nvPr/>
        </p:nvSpPr>
        <p:spPr>
          <a:xfrm>
            <a:off x="8526033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D74E27-5C26-5E7E-5B97-124DF9AFA15F}"/>
              </a:ext>
            </a:extLst>
          </p:cNvPr>
          <p:cNvSpPr txBox="1"/>
          <p:nvPr/>
        </p:nvSpPr>
        <p:spPr>
          <a:xfrm>
            <a:off x="9826185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22CE3E-67D6-7629-6B61-ABF91EA6D46E}"/>
              </a:ext>
            </a:extLst>
          </p:cNvPr>
          <p:cNvSpPr txBox="1"/>
          <p:nvPr/>
        </p:nvSpPr>
        <p:spPr>
          <a:xfrm>
            <a:off x="1074755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B680898B-42FE-7FD2-392E-B0EEC71EC4D2}"/>
              </a:ext>
            </a:extLst>
          </p:cNvPr>
          <p:cNvSpPr/>
          <p:nvPr/>
        </p:nvSpPr>
        <p:spPr>
          <a:xfrm>
            <a:off x="2295840" y="2534705"/>
            <a:ext cx="1531178" cy="557385"/>
          </a:xfrm>
          <a:prstGeom prst="rightArrow">
            <a:avLst/>
          </a:prstGeom>
          <a:solidFill>
            <a:schemeClr val="accent5">
              <a:lumMod val="40000"/>
              <a:lumOff val="60000"/>
              <a:alpha val="8296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30B0B8-68D0-B85D-35F7-61AC0F426ED0}"/>
              </a:ext>
            </a:extLst>
          </p:cNvPr>
          <p:cNvSpPr txBox="1"/>
          <p:nvPr/>
        </p:nvSpPr>
        <p:spPr>
          <a:xfrm>
            <a:off x="2379192" y="2633012"/>
            <a:ext cx="1368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Threshold = </a:t>
            </a:r>
            <a:r>
              <a:rPr lang="en-US" altLang="zh-CN" sz="1400"/>
              <a:t>0.3</a:t>
            </a:r>
            <a:endParaRPr 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923F9A-A9E1-5544-57E6-C1939F3CA0F5}"/>
              </a:ext>
            </a:extLst>
          </p:cNvPr>
          <p:cNvSpPr txBox="1"/>
          <p:nvPr/>
        </p:nvSpPr>
        <p:spPr>
          <a:xfrm>
            <a:off x="4578038" y="3074951"/>
            <a:ext cx="411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Predicted Risk of Cancer (in probability)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5722E33-9981-9805-4B5B-84D4548126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838450"/>
              </p:ext>
            </p:extLst>
          </p:nvPr>
        </p:nvGraphicFramePr>
        <p:xfrm>
          <a:off x="465216" y="4108169"/>
          <a:ext cx="6497315" cy="1018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794">
                  <a:extLst>
                    <a:ext uri="{9D8B030D-6E8A-4147-A177-3AD203B41FA5}">
                      <a16:colId xmlns:a16="http://schemas.microsoft.com/office/drawing/2014/main" val="326117383"/>
                    </a:ext>
                  </a:extLst>
                </a:gridCol>
                <a:gridCol w="421091">
                  <a:extLst>
                    <a:ext uri="{9D8B030D-6E8A-4147-A177-3AD203B41FA5}">
                      <a16:colId xmlns:a16="http://schemas.microsoft.com/office/drawing/2014/main" val="378515966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95057698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66418576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234839655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72555603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45403981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13792225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3744448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070766227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61444999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0199984"/>
                    </a:ext>
                  </a:extLst>
                </a:gridCol>
              </a:tblGrid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Threshold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0.5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0.4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0.3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0.2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0.1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570744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TPR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92720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20%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9751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C10C2F8-F105-1EDC-75CB-AED023A0C8C8}"/>
              </a:ext>
            </a:extLst>
          </p:cNvPr>
          <p:cNvSpPr txBox="1"/>
          <p:nvPr/>
        </p:nvSpPr>
        <p:spPr>
          <a:xfrm>
            <a:off x="4825060" y="3747441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TP=5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A61D93-F8E1-2007-47A6-1DD620F09654}"/>
              </a:ext>
            </a:extLst>
          </p:cNvPr>
          <p:cNvSpPr txBox="1"/>
          <p:nvPr/>
        </p:nvSpPr>
        <p:spPr>
          <a:xfrm>
            <a:off x="4821740" y="530806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FP=2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4A5FF51-1A23-EED8-771B-18F4ABE1756C}"/>
              </a:ext>
            </a:extLst>
          </p:cNvPr>
          <p:cNvGrpSpPr/>
          <p:nvPr/>
        </p:nvGrpSpPr>
        <p:grpSpPr>
          <a:xfrm>
            <a:off x="644475" y="891911"/>
            <a:ext cx="10747873" cy="731520"/>
            <a:chOff x="644475" y="2619111"/>
            <a:chExt cx="10747873" cy="73152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197E0FE-3905-7B08-B756-A4E632E18581}"/>
                </a:ext>
              </a:extLst>
            </p:cNvPr>
            <p:cNvGrpSpPr/>
            <p:nvPr/>
          </p:nvGrpSpPr>
          <p:grpSpPr>
            <a:xfrm>
              <a:off x="644475" y="2619111"/>
              <a:ext cx="898003" cy="731520"/>
              <a:chOff x="1190943" y="2895908"/>
              <a:chExt cx="898003" cy="731520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FD7699CB-0703-8394-FA4D-A93B21264280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DD8C2D6-E28B-25DD-64D9-1FFDD916D5E0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/>
                    </a:solidFill>
                  </a:rPr>
                  <a:t>Non-Cancer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E622C15-4C87-77BC-63FC-4241C5460DE2}"/>
                </a:ext>
              </a:extLst>
            </p:cNvPr>
            <p:cNvGrpSpPr/>
            <p:nvPr/>
          </p:nvGrpSpPr>
          <p:grpSpPr>
            <a:xfrm>
              <a:off x="6408602" y="2619111"/>
              <a:ext cx="731520" cy="731520"/>
              <a:chOff x="6100442" y="1831430"/>
              <a:chExt cx="731520" cy="731520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5AAC9077-7A10-5E69-F970-5964F519CA79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818F454-F94C-6BC9-C9B3-03B12897D27F}"/>
                  </a:ext>
                </a:extLst>
              </p:cNvPr>
              <p:cNvSpPr txBox="1"/>
              <p:nvPr/>
            </p:nvSpPr>
            <p:spPr>
              <a:xfrm>
                <a:off x="6131014" y="2053031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Cancer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9ADB015-A16D-4A89-0412-0AAA2BEBCBE6}"/>
                </a:ext>
              </a:extLst>
            </p:cNvPr>
            <p:cNvGrpSpPr/>
            <p:nvPr/>
          </p:nvGrpSpPr>
          <p:grpSpPr>
            <a:xfrm>
              <a:off x="9640394" y="2619111"/>
              <a:ext cx="731520" cy="731520"/>
              <a:chOff x="6362251" y="1858301"/>
              <a:chExt cx="731520" cy="731520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8BB8ECA9-F1C2-9962-6C27-89FAD33CEC9F}"/>
                  </a:ext>
                </a:extLst>
              </p:cNvPr>
              <p:cNvSpPr/>
              <p:nvPr/>
            </p:nvSpPr>
            <p:spPr>
              <a:xfrm>
                <a:off x="6362251" y="1858301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0EBDA6D-6E34-5144-D67C-325B2FC3E8A7}"/>
                  </a:ext>
                </a:extLst>
              </p:cNvPr>
              <p:cNvSpPr txBox="1"/>
              <p:nvPr/>
            </p:nvSpPr>
            <p:spPr>
              <a:xfrm>
                <a:off x="6362251" y="2114276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Cancer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6B7CBD2-B63F-63E4-35E3-D3D55F544ACF}"/>
                </a:ext>
              </a:extLst>
            </p:cNvPr>
            <p:cNvGrpSpPr/>
            <p:nvPr/>
          </p:nvGrpSpPr>
          <p:grpSpPr>
            <a:xfrm>
              <a:off x="8619956" y="2619111"/>
              <a:ext cx="731520" cy="731520"/>
              <a:chOff x="6100442" y="1831430"/>
              <a:chExt cx="731520" cy="731520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E24215E2-DF4E-7C5B-B202-89A0A82B3390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70B0DB1-FF1C-FCBE-B389-78E6C20A9131}"/>
                  </a:ext>
                </a:extLst>
              </p:cNvPr>
              <p:cNvSpPr txBox="1"/>
              <p:nvPr/>
            </p:nvSpPr>
            <p:spPr>
              <a:xfrm>
                <a:off x="6131014" y="2053031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Cancer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A4C901A-0C0D-7583-66EB-7BC363BD31D8}"/>
                </a:ext>
              </a:extLst>
            </p:cNvPr>
            <p:cNvGrpSpPr/>
            <p:nvPr/>
          </p:nvGrpSpPr>
          <p:grpSpPr>
            <a:xfrm>
              <a:off x="7599518" y="2619111"/>
              <a:ext cx="731520" cy="731520"/>
              <a:chOff x="6100442" y="1831430"/>
              <a:chExt cx="731520" cy="731520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9538B659-4C5F-917B-9C55-33C8C12B15B7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FA9F10C-6A2D-EB9E-DA7C-99DDB8C57B95}"/>
                  </a:ext>
                </a:extLst>
              </p:cNvPr>
              <p:cNvSpPr txBox="1"/>
              <p:nvPr/>
            </p:nvSpPr>
            <p:spPr>
              <a:xfrm>
                <a:off x="6131014" y="2053031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Cancer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79D3345-73D1-CF6A-67C8-868E1E9F3CED}"/>
                </a:ext>
              </a:extLst>
            </p:cNvPr>
            <p:cNvGrpSpPr/>
            <p:nvPr/>
          </p:nvGrpSpPr>
          <p:grpSpPr>
            <a:xfrm>
              <a:off x="10660828" y="2619111"/>
              <a:ext cx="731520" cy="731520"/>
              <a:chOff x="6100442" y="1831430"/>
              <a:chExt cx="731520" cy="731520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1B10B0C3-47CA-0667-7978-AF7F31797428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B8748CE-8A37-8A6A-DF2D-2F2514F81AF9}"/>
                  </a:ext>
                </a:extLst>
              </p:cNvPr>
              <p:cNvSpPr txBox="1"/>
              <p:nvPr/>
            </p:nvSpPr>
            <p:spPr>
              <a:xfrm>
                <a:off x="6131014" y="2053031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Cancer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2D9FC54-3851-7BBE-405D-7ADB8F313222}"/>
                </a:ext>
              </a:extLst>
            </p:cNvPr>
            <p:cNvGrpSpPr/>
            <p:nvPr/>
          </p:nvGrpSpPr>
          <p:grpSpPr>
            <a:xfrm>
              <a:off x="1831396" y="2619111"/>
              <a:ext cx="898003" cy="731520"/>
              <a:chOff x="1190943" y="2895908"/>
              <a:chExt cx="898003" cy="731520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C2BB7C1A-BD1F-274F-CA86-D19D8504D14A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08C258F-A8E2-60C7-2234-045399C55E43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/>
                    </a:solidFill>
                  </a:rPr>
                  <a:t>Non-Cancer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73E81F4A-07FF-878B-DBFA-917E3B052F8C}"/>
                </a:ext>
              </a:extLst>
            </p:cNvPr>
            <p:cNvGrpSpPr/>
            <p:nvPr/>
          </p:nvGrpSpPr>
          <p:grpSpPr>
            <a:xfrm>
              <a:off x="2940827" y="2619111"/>
              <a:ext cx="898003" cy="731520"/>
              <a:chOff x="1221939" y="2895908"/>
              <a:chExt cx="898003" cy="731520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B507A7B2-302A-FA49-74CD-148169F95371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F40CA0F-B3CA-5E6A-9C22-BC0619711193}"/>
                  </a:ext>
                </a:extLst>
              </p:cNvPr>
              <p:cNvSpPr txBox="1"/>
              <p:nvPr/>
            </p:nvSpPr>
            <p:spPr>
              <a:xfrm>
                <a:off x="1221939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/>
                    </a:solidFill>
                  </a:rPr>
                  <a:t>Non-Cancer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871DA90E-AB5E-C804-46E6-AC374E95D3BD}"/>
                </a:ext>
              </a:extLst>
            </p:cNvPr>
            <p:cNvGrpSpPr/>
            <p:nvPr/>
          </p:nvGrpSpPr>
          <p:grpSpPr>
            <a:xfrm>
              <a:off x="4034760" y="2619111"/>
              <a:ext cx="898003" cy="731520"/>
              <a:chOff x="1190943" y="2895908"/>
              <a:chExt cx="898003" cy="731520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E48D0416-A86B-AA73-D89D-BDC0238BD18E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D68EFD1-F48D-DD75-30E5-247496E69408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/>
                    </a:solidFill>
                  </a:rPr>
                  <a:t>Non-Cancer</a:t>
                </a: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2379AC6A-FBE0-484F-4DBF-9D36711643E0}"/>
                </a:ext>
              </a:extLst>
            </p:cNvPr>
            <p:cNvGrpSpPr/>
            <p:nvPr/>
          </p:nvGrpSpPr>
          <p:grpSpPr>
            <a:xfrm>
              <a:off x="5190685" y="2619111"/>
              <a:ext cx="898003" cy="731520"/>
              <a:chOff x="1190943" y="2895908"/>
              <a:chExt cx="898003" cy="731520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51F36292-E40C-5A41-DC5A-8B8838049F6D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B354B6A-C919-C78D-5089-02FF6EAAE2BD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/>
                    </a:solidFill>
                  </a:rPr>
                  <a:t>Non-Cancer</a:t>
                </a:r>
              </a:p>
            </p:txBody>
          </p:sp>
        </p:grpSp>
      </p:grp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6A1DDC4B-B211-E673-B39E-56E3C5701EBD}"/>
              </a:ext>
            </a:extLst>
          </p:cNvPr>
          <p:cNvSpPr/>
          <p:nvPr/>
        </p:nvSpPr>
        <p:spPr>
          <a:xfrm>
            <a:off x="3951408" y="838200"/>
            <a:ext cx="7539209" cy="891513"/>
          </a:xfrm>
          <a:prstGeom prst="roundRect">
            <a:avLst/>
          </a:prstGeom>
          <a:solidFill>
            <a:schemeClr val="accent2">
              <a:lumMod val="60000"/>
              <a:lumOff val="40000"/>
              <a:alpha val="6032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0017748-3873-5841-7268-64C10D2AE616}"/>
              </a:ext>
            </a:extLst>
          </p:cNvPr>
          <p:cNvGrpSpPr/>
          <p:nvPr/>
        </p:nvGrpSpPr>
        <p:grpSpPr>
          <a:xfrm>
            <a:off x="7149000" y="4422805"/>
            <a:ext cx="834365" cy="423515"/>
            <a:chOff x="7149000" y="4422805"/>
            <a:chExt cx="834365" cy="423515"/>
          </a:xfrm>
        </p:grpSpPr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id="{4253075C-94AC-378D-198E-6E4D163A214F}"/>
                </a:ext>
              </a:extLst>
            </p:cNvPr>
            <p:cNvSpPr/>
            <p:nvPr/>
          </p:nvSpPr>
          <p:spPr>
            <a:xfrm>
              <a:off x="7187361" y="4422805"/>
              <a:ext cx="796004" cy="423515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AD1E5FE-3533-3FB2-ADC0-25D4BCBA1FC1}"/>
                </a:ext>
              </a:extLst>
            </p:cNvPr>
            <p:cNvSpPr txBox="1"/>
            <p:nvPr/>
          </p:nvSpPr>
          <p:spPr>
            <a:xfrm>
              <a:off x="7149000" y="4486848"/>
              <a:ext cx="79541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ROC Curve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904E1F28-D4AF-5671-A2F2-5F8192F55F26}"/>
              </a:ext>
            </a:extLst>
          </p:cNvPr>
          <p:cNvSpPr txBox="1"/>
          <p:nvPr/>
        </p:nvSpPr>
        <p:spPr>
          <a:xfrm>
            <a:off x="7731889" y="58567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318C4E-E12C-3938-6613-A4B8AFD4EE0E}"/>
              </a:ext>
            </a:extLst>
          </p:cNvPr>
          <p:cNvCxnSpPr>
            <a:cxnSpLocks/>
            <a:stCxn id="68" idx="4"/>
            <a:endCxn id="23" idx="0"/>
          </p:cNvCxnSpPr>
          <p:nvPr/>
        </p:nvCxnSpPr>
        <p:spPr>
          <a:xfrm flipH="1">
            <a:off x="5067160" y="1623431"/>
            <a:ext cx="572527" cy="368463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1D4E78-FB50-FB59-9006-2B078CE93EFF}"/>
              </a:ext>
            </a:extLst>
          </p:cNvPr>
          <p:cNvCxnSpPr>
            <a:cxnSpLocks/>
            <a:stCxn id="75" idx="4"/>
            <a:endCxn id="23" idx="0"/>
          </p:cNvCxnSpPr>
          <p:nvPr/>
        </p:nvCxnSpPr>
        <p:spPr>
          <a:xfrm>
            <a:off x="4483762" y="1623431"/>
            <a:ext cx="583398" cy="368463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F8677940-1FF1-D567-6F5C-B6A5A77AE62E}"/>
              </a:ext>
            </a:extLst>
          </p:cNvPr>
          <p:cNvGrpSpPr/>
          <p:nvPr/>
        </p:nvGrpSpPr>
        <p:grpSpPr>
          <a:xfrm>
            <a:off x="8665725" y="5765943"/>
            <a:ext cx="68787" cy="512177"/>
            <a:chOff x="8672075" y="5722642"/>
            <a:chExt cx="68787" cy="512177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77821B4-BD00-1712-0425-00E407058447}"/>
                </a:ext>
              </a:extLst>
            </p:cNvPr>
            <p:cNvCxnSpPr>
              <a:cxnSpLocks/>
            </p:cNvCxnSpPr>
            <p:nvPr/>
          </p:nvCxnSpPr>
          <p:spPr>
            <a:xfrm>
              <a:off x="8706468" y="5791026"/>
              <a:ext cx="0" cy="44379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58BF0CF-24D2-4DCC-7DC9-6AE2CB63E94F}"/>
                </a:ext>
              </a:extLst>
            </p:cNvPr>
            <p:cNvSpPr/>
            <p:nvPr/>
          </p:nvSpPr>
          <p:spPr>
            <a:xfrm>
              <a:off x="8672075" y="5722642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6F76975-7F8C-4F00-14A7-2A820F018AF9}"/>
              </a:ext>
            </a:extLst>
          </p:cNvPr>
          <p:cNvGrpSpPr/>
          <p:nvPr/>
        </p:nvGrpSpPr>
        <p:grpSpPr>
          <a:xfrm>
            <a:off x="8665725" y="5182057"/>
            <a:ext cx="68787" cy="583886"/>
            <a:chOff x="8663864" y="5671407"/>
            <a:chExt cx="68787" cy="583886"/>
          </a:xfrm>
        </p:grpSpPr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254B73A-DA38-6389-5034-4DEED4F71586}"/>
                </a:ext>
              </a:extLst>
            </p:cNvPr>
            <p:cNvCxnSpPr>
              <a:cxnSpLocks/>
              <a:stCxn id="130" idx="4"/>
              <a:endCxn id="118" idx="0"/>
            </p:cNvCxnSpPr>
            <p:nvPr/>
          </p:nvCxnSpPr>
          <p:spPr>
            <a:xfrm>
              <a:off x="8698258" y="5739791"/>
              <a:ext cx="0" cy="51550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E2AC081F-26A8-C340-43E0-BAEA22BF5F61}"/>
                </a:ext>
              </a:extLst>
            </p:cNvPr>
            <p:cNvSpPr/>
            <p:nvPr/>
          </p:nvSpPr>
          <p:spPr>
            <a:xfrm>
              <a:off x="8663864" y="5671407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CB844488-A8D9-9165-DBA2-2A6AFB709AA3}"/>
              </a:ext>
            </a:extLst>
          </p:cNvPr>
          <p:cNvGrpSpPr/>
          <p:nvPr/>
        </p:nvGrpSpPr>
        <p:grpSpPr>
          <a:xfrm>
            <a:off x="8659051" y="4608664"/>
            <a:ext cx="68787" cy="583886"/>
            <a:chOff x="8663864" y="5671407"/>
            <a:chExt cx="68787" cy="583886"/>
          </a:xfrm>
        </p:grpSpPr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EE131DF-8CD4-D8B7-4CDA-CC5802802FDE}"/>
                </a:ext>
              </a:extLst>
            </p:cNvPr>
            <p:cNvCxnSpPr>
              <a:cxnSpLocks/>
              <a:stCxn id="133" idx="4"/>
            </p:cNvCxnSpPr>
            <p:nvPr/>
          </p:nvCxnSpPr>
          <p:spPr>
            <a:xfrm>
              <a:off x="8698258" y="5739791"/>
              <a:ext cx="0" cy="51550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1DC43A53-9E2C-7848-7439-F5F0722778BB}"/>
                </a:ext>
              </a:extLst>
            </p:cNvPr>
            <p:cNvSpPr/>
            <p:nvPr/>
          </p:nvSpPr>
          <p:spPr>
            <a:xfrm>
              <a:off x="8663864" y="5671407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8B2F6EB-E1DA-A22D-BF03-2289D26D5524}"/>
              </a:ext>
            </a:extLst>
          </p:cNvPr>
          <p:cNvGrpSpPr/>
          <p:nvPr/>
        </p:nvGrpSpPr>
        <p:grpSpPr>
          <a:xfrm>
            <a:off x="8665725" y="4090371"/>
            <a:ext cx="68787" cy="518293"/>
            <a:chOff x="8663864" y="5671407"/>
            <a:chExt cx="68787" cy="518293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878E695-6323-6708-B0C7-A637D04A808E}"/>
                </a:ext>
              </a:extLst>
            </p:cNvPr>
            <p:cNvCxnSpPr>
              <a:cxnSpLocks/>
              <a:stCxn id="136" idx="4"/>
              <a:endCxn id="133" idx="0"/>
            </p:cNvCxnSpPr>
            <p:nvPr/>
          </p:nvCxnSpPr>
          <p:spPr>
            <a:xfrm flipH="1">
              <a:off x="8691584" y="5739791"/>
              <a:ext cx="0" cy="44990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B9CEB45C-11C7-D9B2-1C2A-08EC79FE1FB4}"/>
                </a:ext>
              </a:extLst>
            </p:cNvPr>
            <p:cNvSpPr/>
            <p:nvPr/>
          </p:nvSpPr>
          <p:spPr>
            <a:xfrm>
              <a:off x="8663864" y="5671407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5AE10473-214F-835C-0353-68B4688BC6A6}"/>
              </a:ext>
            </a:extLst>
          </p:cNvPr>
          <p:cNvGrpSpPr/>
          <p:nvPr/>
        </p:nvGrpSpPr>
        <p:grpSpPr>
          <a:xfrm>
            <a:off x="8676181" y="3578720"/>
            <a:ext cx="68787" cy="518293"/>
            <a:chOff x="8663864" y="5671407"/>
            <a:chExt cx="68787" cy="518293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AAFBF530-2131-0041-C685-29A130F8343D}"/>
                </a:ext>
              </a:extLst>
            </p:cNvPr>
            <p:cNvCxnSpPr>
              <a:cxnSpLocks/>
              <a:stCxn id="139" idx="4"/>
            </p:cNvCxnSpPr>
            <p:nvPr/>
          </p:nvCxnSpPr>
          <p:spPr>
            <a:xfrm flipH="1">
              <a:off x="8691584" y="5739791"/>
              <a:ext cx="0" cy="44990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0F9EA061-94AB-D005-F5BA-AC92B59BB3D0}"/>
                </a:ext>
              </a:extLst>
            </p:cNvPr>
            <p:cNvSpPr/>
            <p:nvPr/>
          </p:nvSpPr>
          <p:spPr>
            <a:xfrm>
              <a:off x="8663864" y="5671407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B2EEEF8-022D-713B-141F-D2A13B7BDA04}"/>
              </a:ext>
            </a:extLst>
          </p:cNvPr>
          <p:cNvGrpSpPr/>
          <p:nvPr/>
        </p:nvGrpSpPr>
        <p:grpSpPr>
          <a:xfrm rot="5400000">
            <a:off x="8986844" y="3338661"/>
            <a:ext cx="68787" cy="573452"/>
            <a:chOff x="8635268" y="5656941"/>
            <a:chExt cx="68787" cy="573452"/>
          </a:xfrm>
        </p:grpSpPr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F3EF5E17-7818-6B6A-94CE-4DF03C015350}"/>
                </a:ext>
              </a:extLst>
            </p:cNvPr>
            <p:cNvCxnSpPr>
              <a:cxnSpLocks/>
              <a:stCxn id="142" idx="4"/>
            </p:cNvCxnSpPr>
            <p:nvPr/>
          </p:nvCxnSpPr>
          <p:spPr>
            <a:xfrm rot="16200000" flipH="1">
              <a:off x="8417129" y="5977858"/>
              <a:ext cx="505068" cy="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B373A3C1-AB1A-F82C-EC13-CD758EC11E24}"/>
                </a:ext>
              </a:extLst>
            </p:cNvPr>
            <p:cNvSpPr/>
            <p:nvPr/>
          </p:nvSpPr>
          <p:spPr>
            <a:xfrm>
              <a:off x="8635268" y="5656941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64ED76F-418D-1BEE-33C8-65A8CCF5830F}"/>
              </a:ext>
            </a:extLst>
          </p:cNvPr>
          <p:cNvGrpSpPr/>
          <p:nvPr/>
        </p:nvGrpSpPr>
        <p:grpSpPr>
          <a:xfrm rot="5400000">
            <a:off x="9559622" y="3346689"/>
            <a:ext cx="68787" cy="573452"/>
            <a:chOff x="8635268" y="5656941"/>
            <a:chExt cx="68787" cy="573452"/>
          </a:xfrm>
        </p:grpSpPr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8BBB804-154B-6490-8A74-FF30946B25EC}"/>
                </a:ext>
              </a:extLst>
            </p:cNvPr>
            <p:cNvCxnSpPr>
              <a:cxnSpLocks/>
              <a:stCxn id="145" idx="4"/>
            </p:cNvCxnSpPr>
            <p:nvPr/>
          </p:nvCxnSpPr>
          <p:spPr>
            <a:xfrm rot="16200000" flipH="1">
              <a:off x="8417129" y="5977858"/>
              <a:ext cx="505068" cy="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69E632A-1A35-F9AB-F9AE-4A70166AA392}"/>
                </a:ext>
              </a:extLst>
            </p:cNvPr>
            <p:cNvSpPr/>
            <p:nvPr/>
          </p:nvSpPr>
          <p:spPr>
            <a:xfrm>
              <a:off x="8635268" y="5656941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Callout 70">
            <a:extLst>
              <a:ext uri="{FF2B5EF4-FFF2-40B4-BE49-F238E27FC236}">
                <a16:creationId xmlns:a16="http://schemas.microsoft.com/office/drawing/2014/main" id="{1F27BBDD-40E9-9AFA-2E30-F3285EB06DE4}"/>
              </a:ext>
            </a:extLst>
          </p:cNvPr>
          <p:cNvSpPr/>
          <p:nvPr/>
        </p:nvSpPr>
        <p:spPr>
          <a:xfrm>
            <a:off x="10165607" y="3928350"/>
            <a:ext cx="1051586" cy="582195"/>
          </a:xfrm>
          <a:prstGeom prst="wedgeEllipseCallout">
            <a:avLst>
              <a:gd name="adj1" fmla="val -80991"/>
              <a:gd name="adj2" fmla="val -98228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bg2">
                    <a:lumMod val="25000"/>
                  </a:schemeClr>
                </a:solidFill>
              </a:rPr>
              <a:t>TPR and FPR at 0.3 threshold</a:t>
            </a:r>
          </a:p>
        </p:txBody>
      </p:sp>
    </p:spTree>
    <p:extLst>
      <p:ext uri="{BB962C8B-B14F-4D97-AF65-F5344CB8AC3E}">
        <p14:creationId xmlns:p14="http://schemas.microsoft.com/office/powerpoint/2010/main" val="125352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30E4963-F51D-C76C-A4D3-4A57AA87AC2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4521" y="3424307"/>
            <a:ext cx="3737141" cy="32693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A21813-6383-1DB2-67E4-9D1E2C741DE3}"/>
              </a:ext>
            </a:extLst>
          </p:cNvPr>
          <p:cNvSpPr/>
          <p:nvPr/>
        </p:nvSpPr>
        <p:spPr>
          <a:xfrm rot="5400000">
            <a:off x="28257" y="2173153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BBF2E3-9CE8-A7B9-B305-D2BF0BEB9CD5}"/>
              </a:ext>
            </a:extLst>
          </p:cNvPr>
          <p:cNvSpPr txBox="1"/>
          <p:nvPr/>
        </p:nvSpPr>
        <p:spPr>
          <a:xfrm>
            <a:off x="279468" y="2624466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9C497F-93F5-51BF-FFE8-5160FD3B5FE9}"/>
              </a:ext>
            </a:extLst>
          </p:cNvPr>
          <p:cNvSpPr txBox="1"/>
          <p:nvPr/>
        </p:nvSpPr>
        <p:spPr>
          <a:xfrm>
            <a:off x="11263800" y="2676741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1.0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43E2CC5-2DF5-0ADD-02E1-4C44312ED7C7}"/>
              </a:ext>
            </a:extLst>
          </p:cNvPr>
          <p:cNvSpPr/>
          <p:nvPr/>
        </p:nvSpPr>
        <p:spPr>
          <a:xfrm rot="5400000">
            <a:off x="11092725" y="2173674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BF7D410-F216-D756-107E-56CB1DCBA151}"/>
              </a:ext>
            </a:extLst>
          </p:cNvPr>
          <p:cNvSpPr/>
          <p:nvPr/>
        </p:nvSpPr>
        <p:spPr>
          <a:xfrm rot="5400000">
            <a:off x="1472981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FA511D3-BB3F-1B42-698C-E336C4A385D4}"/>
              </a:ext>
            </a:extLst>
          </p:cNvPr>
          <p:cNvSpPr/>
          <p:nvPr/>
        </p:nvSpPr>
        <p:spPr>
          <a:xfrm rot="5400000">
            <a:off x="2592334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8675534-58DC-E4D8-6370-5F93DC3F8F68}"/>
              </a:ext>
            </a:extLst>
          </p:cNvPr>
          <p:cNvSpPr/>
          <p:nvPr/>
        </p:nvSpPr>
        <p:spPr>
          <a:xfrm>
            <a:off x="539626" y="2122743"/>
            <a:ext cx="10972800" cy="640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119D40F-4A3C-29CD-AC89-3B027471743E}"/>
              </a:ext>
            </a:extLst>
          </p:cNvPr>
          <p:cNvSpPr/>
          <p:nvPr/>
        </p:nvSpPr>
        <p:spPr>
          <a:xfrm rot="5400000">
            <a:off x="3711687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093A159-2658-D891-CBA6-12D858D6DA94}"/>
              </a:ext>
            </a:extLst>
          </p:cNvPr>
          <p:cNvSpPr/>
          <p:nvPr/>
        </p:nvSpPr>
        <p:spPr>
          <a:xfrm rot="5400000">
            <a:off x="4831040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2A87705-37B6-97D6-C3F6-54DD9154A1FA}"/>
              </a:ext>
            </a:extLst>
          </p:cNvPr>
          <p:cNvSpPr/>
          <p:nvPr/>
        </p:nvSpPr>
        <p:spPr>
          <a:xfrm rot="5400000">
            <a:off x="5950393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44C94D7-FCB8-38DB-37E3-63CB8062DE69}"/>
              </a:ext>
            </a:extLst>
          </p:cNvPr>
          <p:cNvSpPr/>
          <p:nvPr/>
        </p:nvSpPr>
        <p:spPr>
          <a:xfrm rot="5400000">
            <a:off x="7069746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01D80B5-C65B-7F66-DA20-914B61E0F3C9}"/>
              </a:ext>
            </a:extLst>
          </p:cNvPr>
          <p:cNvSpPr/>
          <p:nvPr/>
        </p:nvSpPr>
        <p:spPr>
          <a:xfrm rot="5400000">
            <a:off x="8189099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F8300E2-C099-D4F9-0225-213B1EEA16D7}"/>
              </a:ext>
            </a:extLst>
          </p:cNvPr>
          <p:cNvSpPr/>
          <p:nvPr/>
        </p:nvSpPr>
        <p:spPr>
          <a:xfrm rot="5400000">
            <a:off x="9308452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DCBE5AE-C26B-BD09-7D97-0E83CD0184F0}"/>
              </a:ext>
            </a:extLst>
          </p:cNvPr>
          <p:cNvSpPr/>
          <p:nvPr/>
        </p:nvSpPr>
        <p:spPr>
          <a:xfrm rot="5400000">
            <a:off x="10427805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429925B-DCFF-E96C-CEE5-EFB952E996FB}"/>
              </a:ext>
            </a:extLst>
          </p:cNvPr>
          <p:cNvSpPr txBox="1"/>
          <p:nvPr/>
        </p:nvSpPr>
        <p:spPr>
          <a:xfrm>
            <a:off x="1503336" y="240223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0.1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FAC475-7B7C-2B7B-C706-BF41C4323A25}"/>
              </a:ext>
            </a:extLst>
          </p:cNvPr>
          <p:cNvSpPr txBox="1"/>
          <p:nvPr/>
        </p:nvSpPr>
        <p:spPr>
          <a:xfrm>
            <a:off x="247973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D26CA1C-4080-7EEC-EAF0-341FCDD540FA}"/>
              </a:ext>
            </a:extLst>
          </p:cNvPr>
          <p:cNvSpPr txBox="1"/>
          <p:nvPr/>
        </p:nvSpPr>
        <p:spPr>
          <a:xfrm>
            <a:off x="359948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16E40DA-7526-04ED-7EBC-F334B9C971D0}"/>
              </a:ext>
            </a:extLst>
          </p:cNvPr>
          <p:cNvSpPr txBox="1"/>
          <p:nvPr/>
        </p:nvSpPr>
        <p:spPr>
          <a:xfrm>
            <a:off x="4659852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0.4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27943F8-6A6B-B727-8C2B-22C871E7A068}"/>
              </a:ext>
            </a:extLst>
          </p:cNvPr>
          <p:cNvSpPr txBox="1"/>
          <p:nvPr/>
        </p:nvSpPr>
        <p:spPr>
          <a:xfrm>
            <a:off x="5804053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0.5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A38BF57-107E-5CF9-5D7C-4F2FED17C721}"/>
              </a:ext>
            </a:extLst>
          </p:cNvPr>
          <p:cNvSpPr txBox="1"/>
          <p:nvPr/>
        </p:nvSpPr>
        <p:spPr>
          <a:xfrm>
            <a:off x="6848569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0.6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166ACF0-CD97-944F-A417-8957DF9EECC4}"/>
              </a:ext>
            </a:extLst>
          </p:cNvPr>
          <p:cNvSpPr txBox="1"/>
          <p:nvPr/>
        </p:nvSpPr>
        <p:spPr>
          <a:xfrm>
            <a:off x="7983364" y="2446709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0.7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09A50D7-0292-B13C-0F81-145398CCFB6C}"/>
              </a:ext>
            </a:extLst>
          </p:cNvPr>
          <p:cNvSpPr txBox="1"/>
          <p:nvPr/>
        </p:nvSpPr>
        <p:spPr>
          <a:xfrm>
            <a:off x="9160819" y="2492075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0.8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DB5F897-2BC9-7072-259C-E9B1087CB781}"/>
              </a:ext>
            </a:extLst>
          </p:cNvPr>
          <p:cNvSpPr txBox="1"/>
          <p:nvPr/>
        </p:nvSpPr>
        <p:spPr>
          <a:xfrm>
            <a:off x="10315689" y="252096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0.9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B70756-522B-2222-A9F1-D67E5A16D757}"/>
              </a:ext>
            </a:extLst>
          </p:cNvPr>
          <p:cNvCxnSpPr>
            <a:cxnSpLocks/>
          </p:cNvCxnSpPr>
          <p:nvPr/>
        </p:nvCxnSpPr>
        <p:spPr>
          <a:xfrm>
            <a:off x="2712085" y="755330"/>
            <a:ext cx="1" cy="238129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837CDC-71B1-CE13-E3C1-71EAED6A2F02}"/>
              </a:ext>
            </a:extLst>
          </p:cNvPr>
          <p:cNvSpPr txBox="1"/>
          <p:nvPr/>
        </p:nvSpPr>
        <p:spPr>
          <a:xfrm>
            <a:off x="85141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968CBF-B6C9-5465-1EC7-9D4A7B42BC52}"/>
              </a:ext>
            </a:extLst>
          </p:cNvPr>
          <p:cNvSpPr txBox="1"/>
          <p:nvPr/>
        </p:nvSpPr>
        <p:spPr>
          <a:xfrm>
            <a:off x="203502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5BEACD-2C81-4C14-4C39-7ABFFDCB755D}"/>
              </a:ext>
            </a:extLst>
          </p:cNvPr>
          <p:cNvSpPr txBox="1"/>
          <p:nvPr/>
        </p:nvSpPr>
        <p:spPr>
          <a:xfrm>
            <a:off x="311438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15E35-40F4-A821-6EAB-60D275A1BF62}"/>
              </a:ext>
            </a:extLst>
          </p:cNvPr>
          <p:cNvSpPr txBox="1"/>
          <p:nvPr/>
        </p:nvSpPr>
        <p:spPr>
          <a:xfrm>
            <a:off x="423899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0F6F51-7860-2BBF-9BA9-CC8AC7877E26}"/>
              </a:ext>
            </a:extLst>
          </p:cNvPr>
          <p:cNvSpPr txBox="1"/>
          <p:nvPr/>
        </p:nvSpPr>
        <p:spPr>
          <a:xfrm>
            <a:off x="546149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DEAA07-CC9E-744E-3A19-A046C74F6B03}"/>
              </a:ext>
            </a:extLst>
          </p:cNvPr>
          <p:cNvSpPr txBox="1"/>
          <p:nvPr/>
        </p:nvSpPr>
        <p:spPr>
          <a:xfrm>
            <a:off x="648140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DA9CD3-4645-7482-A0B8-E48606C9EC5C}"/>
              </a:ext>
            </a:extLst>
          </p:cNvPr>
          <p:cNvSpPr txBox="1"/>
          <p:nvPr/>
        </p:nvSpPr>
        <p:spPr>
          <a:xfrm>
            <a:off x="765247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494D87-3FEF-46FE-C2E9-1F70DA2AC7C7}"/>
              </a:ext>
            </a:extLst>
          </p:cNvPr>
          <p:cNvSpPr txBox="1"/>
          <p:nvPr/>
        </p:nvSpPr>
        <p:spPr>
          <a:xfrm>
            <a:off x="8526033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D74E27-5C26-5E7E-5B97-124DF9AFA15F}"/>
              </a:ext>
            </a:extLst>
          </p:cNvPr>
          <p:cNvSpPr txBox="1"/>
          <p:nvPr/>
        </p:nvSpPr>
        <p:spPr>
          <a:xfrm>
            <a:off x="9826185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22CE3E-67D6-7629-6B61-ABF91EA6D46E}"/>
              </a:ext>
            </a:extLst>
          </p:cNvPr>
          <p:cNvSpPr txBox="1"/>
          <p:nvPr/>
        </p:nvSpPr>
        <p:spPr>
          <a:xfrm>
            <a:off x="1074755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B680898B-42FE-7FD2-392E-B0EEC71EC4D2}"/>
              </a:ext>
            </a:extLst>
          </p:cNvPr>
          <p:cNvSpPr/>
          <p:nvPr/>
        </p:nvSpPr>
        <p:spPr>
          <a:xfrm>
            <a:off x="1139398" y="2534705"/>
            <a:ext cx="1531178" cy="557385"/>
          </a:xfrm>
          <a:prstGeom prst="rightArrow">
            <a:avLst/>
          </a:prstGeom>
          <a:solidFill>
            <a:schemeClr val="accent5">
              <a:lumMod val="40000"/>
              <a:lumOff val="60000"/>
              <a:alpha val="8296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30B0B8-68D0-B85D-35F7-61AC0F426ED0}"/>
              </a:ext>
            </a:extLst>
          </p:cNvPr>
          <p:cNvSpPr txBox="1"/>
          <p:nvPr/>
        </p:nvSpPr>
        <p:spPr>
          <a:xfrm>
            <a:off x="1222750" y="2633012"/>
            <a:ext cx="1368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Threshold = </a:t>
            </a:r>
            <a:r>
              <a:rPr lang="en-US" altLang="zh-CN" sz="1400"/>
              <a:t>0.2</a:t>
            </a:r>
            <a:endParaRPr 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8FB0A1-DDD6-BF4A-2ABD-CC05F688D3FC}"/>
              </a:ext>
            </a:extLst>
          </p:cNvPr>
          <p:cNvSpPr txBox="1"/>
          <p:nvPr/>
        </p:nvSpPr>
        <p:spPr>
          <a:xfrm>
            <a:off x="4578038" y="3074951"/>
            <a:ext cx="411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Predicted Risk of Cancer (in probability)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0F999D66-57AD-E7A3-650E-A950BC020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57090"/>
              </p:ext>
            </p:extLst>
          </p:nvPr>
        </p:nvGraphicFramePr>
        <p:xfrm>
          <a:off x="465216" y="4108169"/>
          <a:ext cx="6497315" cy="1018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794">
                  <a:extLst>
                    <a:ext uri="{9D8B030D-6E8A-4147-A177-3AD203B41FA5}">
                      <a16:colId xmlns:a16="http://schemas.microsoft.com/office/drawing/2014/main" val="326117383"/>
                    </a:ext>
                  </a:extLst>
                </a:gridCol>
                <a:gridCol w="421091">
                  <a:extLst>
                    <a:ext uri="{9D8B030D-6E8A-4147-A177-3AD203B41FA5}">
                      <a16:colId xmlns:a16="http://schemas.microsoft.com/office/drawing/2014/main" val="378515966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95057698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66418576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234839655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72555603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45403981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13792225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3744448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070766227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61444999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0199984"/>
                    </a:ext>
                  </a:extLst>
                </a:gridCol>
              </a:tblGrid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Threshold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0.5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0.4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0.3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0.2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0.1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570744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TPR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100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92720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20%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975146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7C72DE67-81A2-2068-CD27-CF116D5D1E9F}"/>
              </a:ext>
            </a:extLst>
          </p:cNvPr>
          <p:cNvSpPr txBox="1"/>
          <p:nvPr/>
        </p:nvSpPr>
        <p:spPr>
          <a:xfrm>
            <a:off x="5377953" y="3747441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TP=5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8EFD5E-A224-883A-76AD-97F49E986EA0}"/>
              </a:ext>
            </a:extLst>
          </p:cNvPr>
          <p:cNvSpPr txBox="1"/>
          <p:nvPr/>
        </p:nvSpPr>
        <p:spPr>
          <a:xfrm>
            <a:off x="5343462" y="530806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FP=3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E35D658-E008-3361-93BA-723B5B616D49}"/>
              </a:ext>
            </a:extLst>
          </p:cNvPr>
          <p:cNvCxnSpPr>
            <a:cxnSpLocks/>
            <a:stCxn id="67" idx="4"/>
            <a:endCxn id="33" idx="0"/>
          </p:cNvCxnSpPr>
          <p:nvPr/>
        </p:nvCxnSpPr>
        <p:spPr>
          <a:xfrm flipH="1">
            <a:off x="5588882" y="1623431"/>
            <a:ext cx="50805" cy="368463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47C31BE-0D2D-68B2-AE1D-FBF5AD73BAE5}"/>
              </a:ext>
            </a:extLst>
          </p:cNvPr>
          <p:cNvCxnSpPr>
            <a:cxnSpLocks/>
            <a:stCxn id="69" idx="4"/>
            <a:endCxn id="33" idx="0"/>
          </p:cNvCxnSpPr>
          <p:nvPr/>
        </p:nvCxnSpPr>
        <p:spPr>
          <a:xfrm>
            <a:off x="4483762" y="1623431"/>
            <a:ext cx="1105120" cy="368463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61DCB84-A9D9-BDF1-038A-91F1194AB3BC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3384331" y="1661185"/>
            <a:ext cx="2204551" cy="364688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FA634D53-3A9D-4242-A23F-46E9E0842C48}"/>
              </a:ext>
            </a:extLst>
          </p:cNvPr>
          <p:cNvGrpSpPr/>
          <p:nvPr/>
        </p:nvGrpSpPr>
        <p:grpSpPr>
          <a:xfrm>
            <a:off x="644475" y="891911"/>
            <a:ext cx="10747873" cy="731520"/>
            <a:chOff x="644475" y="2619111"/>
            <a:chExt cx="10747873" cy="73152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6D4EA18-8633-240B-87B5-25DB8B69C2E1}"/>
                </a:ext>
              </a:extLst>
            </p:cNvPr>
            <p:cNvGrpSpPr/>
            <p:nvPr/>
          </p:nvGrpSpPr>
          <p:grpSpPr>
            <a:xfrm>
              <a:off x="644475" y="2619111"/>
              <a:ext cx="898003" cy="731520"/>
              <a:chOff x="1190943" y="2895908"/>
              <a:chExt cx="898003" cy="731520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6918FFFD-9BB9-5CC7-26C3-1431FC78348D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56CDEA8-10AD-C105-027A-09C48466733E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/>
                    </a:solidFill>
                  </a:rPr>
                  <a:t>Non-Cancer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3421E8E-A41D-7C9D-6603-751E720A8161}"/>
                </a:ext>
              </a:extLst>
            </p:cNvPr>
            <p:cNvGrpSpPr/>
            <p:nvPr/>
          </p:nvGrpSpPr>
          <p:grpSpPr>
            <a:xfrm>
              <a:off x="6408602" y="2619111"/>
              <a:ext cx="731520" cy="731520"/>
              <a:chOff x="6100442" y="1831430"/>
              <a:chExt cx="731520" cy="731520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1B39FAD5-6405-4310-9F62-16F75612FCE4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CA6B328-0221-22D6-3603-D47F8FF7D211}"/>
                  </a:ext>
                </a:extLst>
              </p:cNvPr>
              <p:cNvSpPr txBox="1"/>
              <p:nvPr/>
            </p:nvSpPr>
            <p:spPr>
              <a:xfrm>
                <a:off x="6131014" y="2053031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Cancer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2610641-40B1-9C20-8E8E-0D46F127D93B}"/>
                </a:ext>
              </a:extLst>
            </p:cNvPr>
            <p:cNvGrpSpPr/>
            <p:nvPr/>
          </p:nvGrpSpPr>
          <p:grpSpPr>
            <a:xfrm>
              <a:off x="9640394" y="2619111"/>
              <a:ext cx="731520" cy="731520"/>
              <a:chOff x="6362251" y="1858301"/>
              <a:chExt cx="731520" cy="731520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013D50E3-622F-A0A7-4827-A70F286E6120}"/>
                  </a:ext>
                </a:extLst>
              </p:cNvPr>
              <p:cNvSpPr/>
              <p:nvPr/>
            </p:nvSpPr>
            <p:spPr>
              <a:xfrm>
                <a:off x="6362251" y="1858301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246D565-F92E-FC47-9D73-C71183155826}"/>
                  </a:ext>
                </a:extLst>
              </p:cNvPr>
              <p:cNvSpPr txBox="1"/>
              <p:nvPr/>
            </p:nvSpPr>
            <p:spPr>
              <a:xfrm>
                <a:off x="6362251" y="2114276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Cancer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8C969A3-45E6-7B48-C96E-7682B2B6B6C5}"/>
                </a:ext>
              </a:extLst>
            </p:cNvPr>
            <p:cNvGrpSpPr/>
            <p:nvPr/>
          </p:nvGrpSpPr>
          <p:grpSpPr>
            <a:xfrm>
              <a:off x="8619956" y="2619111"/>
              <a:ext cx="731520" cy="731520"/>
              <a:chOff x="6100442" y="1831430"/>
              <a:chExt cx="731520" cy="731520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914290D7-F220-86E9-E9E0-1D8D6CDD0074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7FE590D-FDB7-CE5A-AF42-1DC998DBF147}"/>
                  </a:ext>
                </a:extLst>
              </p:cNvPr>
              <p:cNvSpPr txBox="1"/>
              <p:nvPr/>
            </p:nvSpPr>
            <p:spPr>
              <a:xfrm>
                <a:off x="6131014" y="2053031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Cancer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8C7B0BC-D107-56F3-2FDC-26894FD231C9}"/>
                </a:ext>
              </a:extLst>
            </p:cNvPr>
            <p:cNvGrpSpPr/>
            <p:nvPr/>
          </p:nvGrpSpPr>
          <p:grpSpPr>
            <a:xfrm>
              <a:off x="7599518" y="2619111"/>
              <a:ext cx="731520" cy="731520"/>
              <a:chOff x="6100442" y="1831430"/>
              <a:chExt cx="731520" cy="731520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835B67E-7A1C-0C65-6200-37880E66580D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F28A4E-1CC2-68FE-13A2-765E5054715D}"/>
                  </a:ext>
                </a:extLst>
              </p:cNvPr>
              <p:cNvSpPr txBox="1"/>
              <p:nvPr/>
            </p:nvSpPr>
            <p:spPr>
              <a:xfrm>
                <a:off x="6131014" y="2053031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Cancer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D393C16-9A20-B301-DEED-6FC44DBDC1A7}"/>
                </a:ext>
              </a:extLst>
            </p:cNvPr>
            <p:cNvGrpSpPr/>
            <p:nvPr/>
          </p:nvGrpSpPr>
          <p:grpSpPr>
            <a:xfrm>
              <a:off x="10660828" y="2619111"/>
              <a:ext cx="731520" cy="731520"/>
              <a:chOff x="6100442" y="1831430"/>
              <a:chExt cx="731520" cy="731520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ED425F41-3058-97FE-BBE8-143C852ED6BF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506FF49-5A04-418E-0970-D6E60FE6D53F}"/>
                  </a:ext>
                </a:extLst>
              </p:cNvPr>
              <p:cNvSpPr txBox="1"/>
              <p:nvPr/>
            </p:nvSpPr>
            <p:spPr>
              <a:xfrm>
                <a:off x="6131014" y="2053031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Cancer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F3B7C02-087D-50C3-D2ED-8C06D4E76942}"/>
                </a:ext>
              </a:extLst>
            </p:cNvPr>
            <p:cNvGrpSpPr/>
            <p:nvPr/>
          </p:nvGrpSpPr>
          <p:grpSpPr>
            <a:xfrm>
              <a:off x="1831396" y="2619111"/>
              <a:ext cx="898003" cy="731520"/>
              <a:chOff x="1190943" y="2895908"/>
              <a:chExt cx="898003" cy="731520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36D3F8A1-8646-D5C2-E7CE-22C9453BBC60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09BDCAE-AB43-8FB9-21FB-B3B741C2F2F4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/>
                    </a:solidFill>
                  </a:rPr>
                  <a:t>Non-Cancer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DB45E11-F6C1-95EC-752F-7608F3F7C28A}"/>
                </a:ext>
              </a:extLst>
            </p:cNvPr>
            <p:cNvGrpSpPr/>
            <p:nvPr/>
          </p:nvGrpSpPr>
          <p:grpSpPr>
            <a:xfrm>
              <a:off x="2940827" y="2619111"/>
              <a:ext cx="898003" cy="731520"/>
              <a:chOff x="1221939" y="2895908"/>
              <a:chExt cx="898003" cy="731520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F05EE42D-047E-92F0-CC11-7E653520AA5D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F1352AB-CA0E-12C9-1E3A-648981DC6BFC}"/>
                  </a:ext>
                </a:extLst>
              </p:cNvPr>
              <p:cNvSpPr txBox="1"/>
              <p:nvPr/>
            </p:nvSpPr>
            <p:spPr>
              <a:xfrm>
                <a:off x="1221939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/>
                    </a:solidFill>
                  </a:rPr>
                  <a:t>Non-Cancer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037BBCB-114D-B42A-997D-BFB81DCC9CCA}"/>
                </a:ext>
              </a:extLst>
            </p:cNvPr>
            <p:cNvGrpSpPr/>
            <p:nvPr/>
          </p:nvGrpSpPr>
          <p:grpSpPr>
            <a:xfrm>
              <a:off x="4034760" y="2619111"/>
              <a:ext cx="898003" cy="731520"/>
              <a:chOff x="1190943" y="2895908"/>
              <a:chExt cx="898003" cy="73152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65F167D1-4129-98DA-99A0-4F8E7ABA170C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D2ABD1D-FC53-2485-83C5-771F1B05A87C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/>
                    </a:solidFill>
                  </a:rPr>
                  <a:t>Non-Cancer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0A834E2-3997-347A-958F-AADC21E0F46B}"/>
                </a:ext>
              </a:extLst>
            </p:cNvPr>
            <p:cNvGrpSpPr/>
            <p:nvPr/>
          </p:nvGrpSpPr>
          <p:grpSpPr>
            <a:xfrm>
              <a:off x="5190685" y="2619111"/>
              <a:ext cx="898003" cy="731520"/>
              <a:chOff x="1190943" y="2895908"/>
              <a:chExt cx="898003" cy="731520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30CE17EC-0F32-03AF-93AD-43FF120548D5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43172D7-26DF-F202-31E3-2BA58E8140A9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/>
                    </a:solidFill>
                  </a:rPr>
                  <a:t>Non-Cancer</a:t>
                </a:r>
              </a:p>
            </p:txBody>
          </p:sp>
        </p:grpSp>
      </p:grp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294C40CC-D6A5-5243-2200-98298984D4E0}"/>
              </a:ext>
            </a:extLst>
          </p:cNvPr>
          <p:cNvSpPr/>
          <p:nvPr/>
        </p:nvSpPr>
        <p:spPr>
          <a:xfrm>
            <a:off x="2812641" y="838200"/>
            <a:ext cx="8677976" cy="891513"/>
          </a:xfrm>
          <a:prstGeom prst="roundRect">
            <a:avLst/>
          </a:prstGeom>
          <a:solidFill>
            <a:schemeClr val="accent2">
              <a:lumMod val="60000"/>
              <a:lumOff val="40000"/>
              <a:alpha val="6032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Callout 72">
            <a:extLst>
              <a:ext uri="{FF2B5EF4-FFF2-40B4-BE49-F238E27FC236}">
                <a16:creationId xmlns:a16="http://schemas.microsoft.com/office/drawing/2014/main" id="{81CFD62C-DA01-5AA4-EF7D-7E576984AE2F}"/>
              </a:ext>
            </a:extLst>
          </p:cNvPr>
          <p:cNvSpPr/>
          <p:nvPr/>
        </p:nvSpPr>
        <p:spPr>
          <a:xfrm>
            <a:off x="10371914" y="3817071"/>
            <a:ext cx="1051586" cy="582195"/>
          </a:xfrm>
          <a:prstGeom prst="wedgeEllipseCallout">
            <a:avLst>
              <a:gd name="adj1" fmla="val -41044"/>
              <a:gd name="adj2" fmla="val -79285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bg2">
                    <a:lumMod val="25000"/>
                  </a:schemeClr>
                </a:solidFill>
              </a:rPr>
              <a:t>TPR and FPR at 0.2 threshold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53660E4-0417-93A6-5FE3-78DD652CF943}"/>
              </a:ext>
            </a:extLst>
          </p:cNvPr>
          <p:cNvGrpSpPr/>
          <p:nvPr/>
        </p:nvGrpSpPr>
        <p:grpSpPr>
          <a:xfrm>
            <a:off x="7149000" y="4422805"/>
            <a:ext cx="834365" cy="423515"/>
            <a:chOff x="7149000" y="4422805"/>
            <a:chExt cx="834365" cy="423515"/>
          </a:xfrm>
        </p:grpSpPr>
        <p:sp>
          <p:nvSpPr>
            <p:cNvPr id="100" name="Right Arrow 99">
              <a:extLst>
                <a:ext uri="{FF2B5EF4-FFF2-40B4-BE49-F238E27FC236}">
                  <a16:creationId xmlns:a16="http://schemas.microsoft.com/office/drawing/2014/main" id="{1133A542-8AA6-FDE1-26A4-CD6412EE678D}"/>
                </a:ext>
              </a:extLst>
            </p:cNvPr>
            <p:cNvSpPr/>
            <p:nvPr/>
          </p:nvSpPr>
          <p:spPr>
            <a:xfrm>
              <a:off x="7187361" y="4422805"/>
              <a:ext cx="796004" cy="423515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2C05D44-F927-7750-7CC0-A68254BA2E0B}"/>
                </a:ext>
              </a:extLst>
            </p:cNvPr>
            <p:cNvSpPr txBox="1"/>
            <p:nvPr/>
          </p:nvSpPr>
          <p:spPr>
            <a:xfrm>
              <a:off x="7149000" y="4486848"/>
              <a:ext cx="79541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ROC Curve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1116319-A948-2029-049E-5BD51862E8C8}"/>
              </a:ext>
            </a:extLst>
          </p:cNvPr>
          <p:cNvGrpSpPr/>
          <p:nvPr/>
        </p:nvGrpSpPr>
        <p:grpSpPr>
          <a:xfrm>
            <a:off x="8665725" y="5765943"/>
            <a:ext cx="68787" cy="512177"/>
            <a:chOff x="8672075" y="5722642"/>
            <a:chExt cx="68787" cy="51217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3F1470F-0637-154C-9A4D-CE280502BF83}"/>
                </a:ext>
              </a:extLst>
            </p:cNvPr>
            <p:cNvCxnSpPr>
              <a:cxnSpLocks/>
            </p:cNvCxnSpPr>
            <p:nvPr/>
          </p:nvCxnSpPr>
          <p:spPr>
            <a:xfrm>
              <a:off x="8706468" y="5791026"/>
              <a:ext cx="0" cy="44379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34AC53A-3B13-9401-73C6-F8D375C514E4}"/>
                </a:ext>
              </a:extLst>
            </p:cNvPr>
            <p:cNvSpPr/>
            <p:nvPr/>
          </p:nvSpPr>
          <p:spPr>
            <a:xfrm>
              <a:off x="8672075" y="5722642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EF59C4A-298C-660C-9819-2A46962AEEFF}"/>
              </a:ext>
            </a:extLst>
          </p:cNvPr>
          <p:cNvGrpSpPr/>
          <p:nvPr/>
        </p:nvGrpSpPr>
        <p:grpSpPr>
          <a:xfrm>
            <a:off x="8665725" y="5182057"/>
            <a:ext cx="68787" cy="583886"/>
            <a:chOff x="8663864" y="5671407"/>
            <a:chExt cx="68787" cy="583886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2978B4C-F4F8-CC24-1771-CBBD05C3557D}"/>
                </a:ext>
              </a:extLst>
            </p:cNvPr>
            <p:cNvCxnSpPr>
              <a:cxnSpLocks/>
              <a:stCxn id="37" idx="4"/>
              <a:endCxn id="34" idx="0"/>
            </p:cNvCxnSpPr>
            <p:nvPr/>
          </p:nvCxnSpPr>
          <p:spPr>
            <a:xfrm>
              <a:off x="8698258" y="5739791"/>
              <a:ext cx="0" cy="51550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ECAD26E-D841-03B3-C8B3-74D460F6D695}"/>
                </a:ext>
              </a:extLst>
            </p:cNvPr>
            <p:cNvSpPr/>
            <p:nvPr/>
          </p:nvSpPr>
          <p:spPr>
            <a:xfrm>
              <a:off x="8663864" y="5671407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D3A0FCF-B624-25E2-F225-E7D00FC51216}"/>
              </a:ext>
            </a:extLst>
          </p:cNvPr>
          <p:cNvGrpSpPr/>
          <p:nvPr/>
        </p:nvGrpSpPr>
        <p:grpSpPr>
          <a:xfrm>
            <a:off x="8659051" y="4608664"/>
            <a:ext cx="68787" cy="583886"/>
            <a:chOff x="8663864" y="5671407"/>
            <a:chExt cx="68787" cy="583886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26F4874-716C-60F7-3A44-B2A8E1EC964E}"/>
                </a:ext>
              </a:extLst>
            </p:cNvPr>
            <p:cNvCxnSpPr>
              <a:cxnSpLocks/>
              <a:stCxn id="40" idx="4"/>
            </p:cNvCxnSpPr>
            <p:nvPr/>
          </p:nvCxnSpPr>
          <p:spPr>
            <a:xfrm>
              <a:off x="8698258" y="5739791"/>
              <a:ext cx="0" cy="51550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76AABBE-B471-B44F-B21C-461A4CF02AC6}"/>
                </a:ext>
              </a:extLst>
            </p:cNvPr>
            <p:cNvSpPr/>
            <p:nvPr/>
          </p:nvSpPr>
          <p:spPr>
            <a:xfrm>
              <a:off x="8663864" y="5671407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6D15745-E92E-EBD1-2860-2504E0FCFBA9}"/>
              </a:ext>
            </a:extLst>
          </p:cNvPr>
          <p:cNvGrpSpPr/>
          <p:nvPr/>
        </p:nvGrpSpPr>
        <p:grpSpPr>
          <a:xfrm>
            <a:off x="8665725" y="4090371"/>
            <a:ext cx="68787" cy="518293"/>
            <a:chOff x="8663864" y="5671407"/>
            <a:chExt cx="68787" cy="518293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B99BE26-0417-0F63-2A61-5DC776C50BC9}"/>
                </a:ext>
              </a:extLst>
            </p:cNvPr>
            <p:cNvCxnSpPr>
              <a:cxnSpLocks/>
              <a:stCxn id="43" idx="4"/>
              <a:endCxn id="40" idx="0"/>
            </p:cNvCxnSpPr>
            <p:nvPr/>
          </p:nvCxnSpPr>
          <p:spPr>
            <a:xfrm flipH="1">
              <a:off x="8691584" y="5739791"/>
              <a:ext cx="0" cy="44990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AA479E6-3CEA-A499-A8C9-2B31605379AF}"/>
                </a:ext>
              </a:extLst>
            </p:cNvPr>
            <p:cNvSpPr/>
            <p:nvPr/>
          </p:nvSpPr>
          <p:spPr>
            <a:xfrm>
              <a:off x="8663864" y="5671407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E7EB9DA-953F-F349-6BBA-4040316EDCEC}"/>
              </a:ext>
            </a:extLst>
          </p:cNvPr>
          <p:cNvGrpSpPr/>
          <p:nvPr/>
        </p:nvGrpSpPr>
        <p:grpSpPr>
          <a:xfrm>
            <a:off x="8676181" y="3578720"/>
            <a:ext cx="68787" cy="518293"/>
            <a:chOff x="8663864" y="5671407"/>
            <a:chExt cx="68787" cy="518293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488BE50-44CE-370F-6329-385CF2548761}"/>
                </a:ext>
              </a:extLst>
            </p:cNvPr>
            <p:cNvCxnSpPr>
              <a:cxnSpLocks/>
              <a:stCxn id="46" idx="4"/>
            </p:cNvCxnSpPr>
            <p:nvPr/>
          </p:nvCxnSpPr>
          <p:spPr>
            <a:xfrm flipH="1">
              <a:off x="8691584" y="5739791"/>
              <a:ext cx="0" cy="44990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46AB8D-CA2B-9B1E-1916-7BD5ED0AC2B3}"/>
                </a:ext>
              </a:extLst>
            </p:cNvPr>
            <p:cNvSpPr/>
            <p:nvPr/>
          </p:nvSpPr>
          <p:spPr>
            <a:xfrm>
              <a:off x="8663864" y="5671407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A0E461E-0675-3B93-6480-63B3B886DBB5}"/>
              </a:ext>
            </a:extLst>
          </p:cNvPr>
          <p:cNvGrpSpPr/>
          <p:nvPr/>
        </p:nvGrpSpPr>
        <p:grpSpPr>
          <a:xfrm rot="5400000">
            <a:off x="8986844" y="3338661"/>
            <a:ext cx="68787" cy="573452"/>
            <a:chOff x="8635268" y="5656941"/>
            <a:chExt cx="68787" cy="573452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E3C7BC0-4EFB-E266-2F5A-5881E212FE8A}"/>
                </a:ext>
              </a:extLst>
            </p:cNvPr>
            <p:cNvCxnSpPr>
              <a:cxnSpLocks/>
              <a:stCxn id="50" idx="4"/>
            </p:cNvCxnSpPr>
            <p:nvPr/>
          </p:nvCxnSpPr>
          <p:spPr>
            <a:xfrm rot="16200000" flipH="1">
              <a:off x="8417129" y="5977858"/>
              <a:ext cx="505068" cy="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8CE13A8-7A0D-6AA9-99EB-3DAF77C38B87}"/>
                </a:ext>
              </a:extLst>
            </p:cNvPr>
            <p:cNvSpPr/>
            <p:nvPr/>
          </p:nvSpPr>
          <p:spPr>
            <a:xfrm>
              <a:off x="8635268" y="5656941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9116E20-110D-DC38-A5F7-03BFBEFF4C84}"/>
              </a:ext>
            </a:extLst>
          </p:cNvPr>
          <p:cNvGrpSpPr/>
          <p:nvPr/>
        </p:nvGrpSpPr>
        <p:grpSpPr>
          <a:xfrm rot="5400000">
            <a:off x="9559622" y="3346689"/>
            <a:ext cx="68787" cy="573452"/>
            <a:chOff x="8635268" y="5656941"/>
            <a:chExt cx="68787" cy="573452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D7229CD-5D49-5CF2-B8A6-8097649D93B5}"/>
                </a:ext>
              </a:extLst>
            </p:cNvPr>
            <p:cNvCxnSpPr>
              <a:cxnSpLocks/>
              <a:stCxn id="53" idx="4"/>
            </p:cNvCxnSpPr>
            <p:nvPr/>
          </p:nvCxnSpPr>
          <p:spPr>
            <a:xfrm rot="16200000" flipH="1">
              <a:off x="8417129" y="5977858"/>
              <a:ext cx="505068" cy="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29FB0BE-BA75-5247-9901-ADB9DF5F0D36}"/>
                </a:ext>
              </a:extLst>
            </p:cNvPr>
            <p:cNvSpPr/>
            <p:nvPr/>
          </p:nvSpPr>
          <p:spPr>
            <a:xfrm>
              <a:off x="8635268" y="5656941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58D543D-81BB-0B8A-77F6-BBFE10683B36}"/>
              </a:ext>
            </a:extLst>
          </p:cNvPr>
          <p:cNvGrpSpPr/>
          <p:nvPr/>
        </p:nvGrpSpPr>
        <p:grpSpPr>
          <a:xfrm rot="5400000">
            <a:off x="10119290" y="3351609"/>
            <a:ext cx="68787" cy="573452"/>
            <a:chOff x="8635268" y="5656941"/>
            <a:chExt cx="68787" cy="573452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60AC8CC-016C-DB52-77AE-230662D46F10}"/>
                </a:ext>
              </a:extLst>
            </p:cNvPr>
            <p:cNvCxnSpPr>
              <a:cxnSpLocks/>
              <a:stCxn id="56" idx="4"/>
            </p:cNvCxnSpPr>
            <p:nvPr/>
          </p:nvCxnSpPr>
          <p:spPr>
            <a:xfrm rot="16200000" flipH="1">
              <a:off x="8417129" y="5977858"/>
              <a:ext cx="505068" cy="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A7CB867-7955-E15A-672F-191CF0D0FF39}"/>
                </a:ext>
              </a:extLst>
            </p:cNvPr>
            <p:cNvSpPr/>
            <p:nvPr/>
          </p:nvSpPr>
          <p:spPr>
            <a:xfrm>
              <a:off x="8635268" y="5656941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660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2ADF973-A91F-1641-88E8-C16F8134E2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4521" y="3424307"/>
            <a:ext cx="3737141" cy="32693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A21813-6383-1DB2-67E4-9D1E2C741DE3}"/>
              </a:ext>
            </a:extLst>
          </p:cNvPr>
          <p:cNvSpPr/>
          <p:nvPr/>
        </p:nvSpPr>
        <p:spPr>
          <a:xfrm rot="5400000">
            <a:off x="28257" y="2173153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BBF2E3-9CE8-A7B9-B305-D2BF0BEB9CD5}"/>
              </a:ext>
            </a:extLst>
          </p:cNvPr>
          <p:cNvSpPr txBox="1"/>
          <p:nvPr/>
        </p:nvSpPr>
        <p:spPr>
          <a:xfrm>
            <a:off x="279468" y="2624466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9C497F-93F5-51BF-FFE8-5160FD3B5FE9}"/>
              </a:ext>
            </a:extLst>
          </p:cNvPr>
          <p:cNvSpPr txBox="1"/>
          <p:nvPr/>
        </p:nvSpPr>
        <p:spPr>
          <a:xfrm>
            <a:off x="11263800" y="2676741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1.0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43E2CC5-2DF5-0ADD-02E1-4C44312ED7C7}"/>
              </a:ext>
            </a:extLst>
          </p:cNvPr>
          <p:cNvSpPr/>
          <p:nvPr/>
        </p:nvSpPr>
        <p:spPr>
          <a:xfrm rot="5400000">
            <a:off x="11092725" y="2173674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BF7D410-F216-D756-107E-56CB1DCBA151}"/>
              </a:ext>
            </a:extLst>
          </p:cNvPr>
          <p:cNvSpPr/>
          <p:nvPr/>
        </p:nvSpPr>
        <p:spPr>
          <a:xfrm rot="5400000">
            <a:off x="1472981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FA511D3-BB3F-1B42-698C-E336C4A385D4}"/>
              </a:ext>
            </a:extLst>
          </p:cNvPr>
          <p:cNvSpPr/>
          <p:nvPr/>
        </p:nvSpPr>
        <p:spPr>
          <a:xfrm rot="5400000">
            <a:off x="2592334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8675534-58DC-E4D8-6370-5F93DC3F8F68}"/>
              </a:ext>
            </a:extLst>
          </p:cNvPr>
          <p:cNvSpPr/>
          <p:nvPr/>
        </p:nvSpPr>
        <p:spPr>
          <a:xfrm>
            <a:off x="539626" y="2122743"/>
            <a:ext cx="10972800" cy="640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119D40F-4A3C-29CD-AC89-3B027471743E}"/>
              </a:ext>
            </a:extLst>
          </p:cNvPr>
          <p:cNvSpPr/>
          <p:nvPr/>
        </p:nvSpPr>
        <p:spPr>
          <a:xfrm rot="5400000">
            <a:off x="3711687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093A159-2658-D891-CBA6-12D858D6DA94}"/>
              </a:ext>
            </a:extLst>
          </p:cNvPr>
          <p:cNvSpPr/>
          <p:nvPr/>
        </p:nvSpPr>
        <p:spPr>
          <a:xfrm rot="5400000">
            <a:off x="4831040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2A87705-37B6-97D6-C3F6-54DD9154A1FA}"/>
              </a:ext>
            </a:extLst>
          </p:cNvPr>
          <p:cNvSpPr/>
          <p:nvPr/>
        </p:nvSpPr>
        <p:spPr>
          <a:xfrm rot="5400000">
            <a:off x="5950393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44C94D7-FCB8-38DB-37E3-63CB8062DE69}"/>
              </a:ext>
            </a:extLst>
          </p:cNvPr>
          <p:cNvSpPr/>
          <p:nvPr/>
        </p:nvSpPr>
        <p:spPr>
          <a:xfrm rot="5400000">
            <a:off x="7069746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01D80B5-C65B-7F66-DA20-914B61E0F3C9}"/>
              </a:ext>
            </a:extLst>
          </p:cNvPr>
          <p:cNvSpPr/>
          <p:nvPr/>
        </p:nvSpPr>
        <p:spPr>
          <a:xfrm rot="5400000">
            <a:off x="8189099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F8300E2-C099-D4F9-0225-213B1EEA16D7}"/>
              </a:ext>
            </a:extLst>
          </p:cNvPr>
          <p:cNvSpPr/>
          <p:nvPr/>
        </p:nvSpPr>
        <p:spPr>
          <a:xfrm rot="5400000">
            <a:off x="9308452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DCBE5AE-C26B-BD09-7D97-0E83CD0184F0}"/>
              </a:ext>
            </a:extLst>
          </p:cNvPr>
          <p:cNvSpPr/>
          <p:nvPr/>
        </p:nvSpPr>
        <p:spPr>
          <a:xfrm rot="5400000">
            <a:off x="10427805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429925B-DCFF-E96C-CEE5-EFB952E996FB}"/>
              </a:ext>
            </a:extLst>
          </p:cNvPr>
          <p:cNvSpPr txBox="1"/>
          <p:nvPr/>
        </p:nvSpPr>
        <p:spPr>
          <a:xfrm>
            <a:off x="1503336" y="240223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0.1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FAC475-7B7C-2B7B-C706-BF41C4323A25}"/>
              </a:ext>
            </a:extLst>
          </p:cNvPr>
          <p:cNvSpPr txBox="1"/>
          <p:nvPr/>
        </p:nvSpPr>
        <p:spPr>
          <a:xfrm>
            <a:off x="247973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D26CA1C-4080-7EEC-EAF0-341FCDD540FA}"/>
              </a:ext>
            </a:extLst>
          </p:cNvPr>
          <p:cNvSpPr txBox="1"/>
          <p:nvPr/>
        </p:nvSpPr>
        <p:spPr>
          <a:xfrm>
            <a:off x="359948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16E40DA-7526-04ED-7EBC-F334B9C971D0}"/>
              </a:ext>
            </a:extLst>
          </p:cNvPr>
          <p:cNvSpPr txBox="1"/>
          <p:nvPr/>
        </p:nvSpPr>
        <p:spPr>
          <a:xfrm>
            <a:off x="4659852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0.4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27943F8-6A6B-B727-8C2B-22C871E7A068}"/>
              </a:ext>
            </a:extLst>
          </p:cNvPr>
          <p:cNvSpPr txBox="1"/>
          <p:nvPr/>
        </p:nvSpPr>
        <p:spPr>
          <a:xfrm>
            <a:off x="5804053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0.5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A38BF57-107E-5CF9-5D7C-4F2FED17C721}"/>
              </a:ext>
            </a:extLst>
          </p:cNvPr>
          <p:cNvSpPr txBox="1"/>
          <p:nvPr/>
        </p:nvSpPr>
        <p:spPr>
          <a:xfrm>
            <a:off x="6848569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0.6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166ACF0-CD97-944F-A417-8957DF9EECC4}"/>
              </a:ext>
            </a:extLst>
          </p:cNvPr>
          <p:cNvSpPr txBox="1"/>
          <p:nvPr/>
        </p:nvSpPr>
        <p:spPr>
          <a:xfrm>
            <a:off x="7983364" y="2446709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0.7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09A50D7-0292-B13C-0F81-145398CCFB6C}"/>
              </a:ext>
            </a:extLst>
          </p:cNvPr>
          <p:cNvSpPr txBox="1"/>
          <p:nvPr/>
        </p:nvSpPr>
        <p:spPr>
          <a:xfrm>
            <a:off x="9160819" y="2492075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0.8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DB5F897-2BC9-7072-259C-E9B1087CB781}"/>
              </a:ext>
            </a:extLst>
          </p:cNvPr>
          <p:cNvSpPr txBox="1"/>
          <p:nvPr/>
        </p:nvSpPr>
        <p:spPr>
          <a:xfrm>
            <a:off x="10315689" y="252096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0.9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B70756-522B-2222-A9F1-D67E5A16D757}"/>
              </a:ext>
            </a:extLst>
          </p:cNvPr>
          <p:cNvCxnSpPr>
            <a:cxnSpLocks/>
          </p:cNvCxnSpPr>
          <p:nvPr/>
        </p:nvCxnSpPr>
        <p:spPr>
          <a:xfrm>
            <a:off x="1607945" y="836844"/>
            <a:ext cx="1" cy="238129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837CDC-71B1-CE13-E3C1-71EAED6A2F02}"/>
              </a:ext>
            </a:extLst>
          </p:cNvPr>
          <p:cNvSpPr txBox="1"/>
          <p:nvPr/>
        </p:nvSpPr>
        <p:spPr>
          <a:xfrm>
            <a:off x="85141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968CBF-B6C9-5465-1EC7-9D4A7B42BC52}"/>
              </a:ext>
            </a:extLst>
          </p:cNvPr>
          <p:cNvSpPr txBox="1"/>
          <p:nvPr/>
        </p:nvSpPr>
        <p:spPr>
          <a:xfrm>
            <a:off x="203502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5BEACD-2C81-4C14-4C39-7ABFFDCB755D}"/>
              </a:ext>
            </a:extLst>
          </p:cNvPr>
          <p:cNvSpPr txBox="1"/>
          <p:nvPr/>
        </p:nvSpPr>
        <p:spPr>
          <a:xfrm>
            <a:off x="311438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15E35-40F4-A821-6EAB-60D275A1BF62}"/>
              </a:ext>
            </a:extLst>
          </p:cNvPr>
          <p:cNvSpPr txBox="1"/>
          <p:nvPr/>
        </p:nvSpPr>
        <p:spPr>
          <a:xfrm>
            <a:off x="423899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0F6F51-7860-2BBF-9BA9-CC8AC7877E26}"/>
              </a:ext>
            </a:extLst>
          </p:cNvPr>
          <p:cNvSpPr txBox="1"/>
          <p:nvPr/>
        </p:nvSpPr>
        <p:spPr>
          <a:xfrm>
            <a:off x="546149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DEAA07-CC9E-744E-3A19-A046C74F6B03}"/>
              </a:ext>
            </a:extLst>
          </p:cNvPr>
          <p:cNvSpPr txBox="1"/>
          <p:nvPr/>
        </p:nvSpPr>
        <p:spPr>
          <a:xfrm>
            <a:off x="648140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DA9CD3-4645-7482-A0B8-E48606C9EC5C}"/>
              </a:ext>
            </a:extLst>
          </p:cNvPr>
          <p:cNvSpPr txBox="1"/>
          <p:nvPr/>
        </p:nvSpPr>
        <p:spPr>
          <a:xfrm>
            <a:off x="765247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494D87-3FEF-46FE-C2E9-1F70DA2AC7C7}"/>
              </a:ext>
            </a:extLst>
          </p:cNvPr>
          <p:cNvSpPr txBox="1"/>
          <p:nvPr/>
        </p:nvSpPr>
        <p:spPr>
          <a:xfrm>
            <a:off x="8526033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D74E27-5C26-5E7E-5B97-124DF9AFA15F}"/>
              </a:ext>
            </a:extLst>
          </p:cNvPr>
          <p:cNvSpPr txBox="1"/>
          <p:nvPr/>
        </p:nvSpPr>
        <p:spPr>
          <a:xfrm>
            <a:off x="9826185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22CE3E-67D6-7629-6B61-ABF91EA6D46E}"/>
              </a:ext>
            </a:extLst>
          </p:cNvPr>
          <p:cNvSpPr txBox="1"/>
          <p:nvPr/>
        </p:nvSpPr>
        <p:spPr>
          <a:xfrm>
            <a:off x="1074755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B680898B-42FE-7FD2-392E-B0EEC71EC4D2}"/>
              </a:ext>
            </a:extLst>
          </p:cNvPr>
          <p:cNvSpPr/>
          <p:nvPr/>
        </p:nvSpPr>
        <p:spPr>
          <a:xfrm>
            <a:off x="-3597" y="2534705"/>
            <a:ext cx="1531178" cy="557385"/>
          </a:xfrm>
          <a:prstGeom prst="rightArrow">
            <a:avLst/>
          </a:prstGeom>
          <a:solidFill>
            <a:schemeClr val="accent5">
              <a:lumMod val="40000"/>
              <a:lumOff val="60000"/>
              <a:alpha val="8296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30B0B8-68D0-B85D-35F7-61AC0F426ED0}"/>
              </a:ext>
            </a:extLst>
          </p:cNvPr>
          <p:cNvSpPr txBox="1"/>
          <p:nvPr/>
        </p:nvSpPr>
        <p:spPr>
          <a:xfrm>
            <a:off x="79755" y="2633012"/>
            <a:ext cx="1368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Threshold = </a:t>
            </a:r>
            <a:r>
              <a:rPr lang="en-US" altLang="zh-CN" sz="1400"/>
              <a:t>0.1</a:t>
            </a:r>
            <a:endParaRPr 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4081FF-860F-A9A3-827D-FEB0C30DE380}"/>
              </a:ext>
            </a:extLst>
          </p:cNvPr>
          <p:cNvSpPr txBox="1"/>
          <p:nvPr/>
        </p:nvSpPr>
        <p:spPr>
          <a:xfrm>
            <a:off x="4578038" y="3074951"/>
            <a:ext cx="411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Predicted Risk of Cancer (in probability)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58964CFB-E54E-0EF3-6345-59CE4E9CB8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25205"/>
              </p:ext>
            </p:extLst>
          </p:nvPr>
        </p:nvGraphicFramePr>
        <p:xfrm>
          <a:off x="465216" y="4108169"/>
          <a:ext cx="6497315" cy="1018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794">
                  <a:extLst>
                    <a:ext uri="{9D8B030D-6E8A-4147-A177-3AD203B41FA5}">
                      <a16:colId xmlns:a16="http://schemas.microsoft.com/office/drawing/2014/main" val="326117383"/>
                    </a:ext>
                  </a:extLst>
                </a:gridCol>
                <a:gridCol w="421091">
                  <a:extLst>
                    <a:ext uri="{9D8B030D-6E8A-4147-A177-3AD203B41FA5}">
                      <a16:colId xmlns:a16="http://schemas.microsoft.com/office/drawing/2014/main" val="378515966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95057698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66418576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234839655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72555603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45403981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13792225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3744448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070766227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61444999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0199984"/>
                    </a:ext>
                  </a:extLst>
                </a:gridCol>
              </a:tblGrid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Threshold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0.5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0.4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0.3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0.2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0.1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570744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TPR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100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92720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20%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975146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80E07C22-5873-214C-C4A1-85F17A1D1C1E}"/>
              </a:ext>
            </a:extLst>
          </p:cNvPr>
          <p:cNvSpPr txBox="1"/>
          <p:nvPr/>
        </p:nvSpPr>
        <p:spPr>
          <a:xfrm>
            <a:off x="5958929" y="3747441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TP=5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2DB4BC2-8932-FA40-1314-08ACC379E94A}"/>
              </a:ext>
            </a:extLst>
          </p:cNvPr>
          <p:cNvSpPr txBox="1"/>
          <p:nvPr/>
        </p:nvSpPr>
        <p:spPr>
          <a:xfrm>
            <a:off x="5955609" y="530806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FP=4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0CB788D-B9D5-ED06-B607-A541447E2421}"/>
              </a:ext>
            </a:extLst>
          </p:cNvPr>
          <p:cNvCxnSpPr>
            <a:cxnSpLocks/>
            <a:endCxn id="63" idx="0"/>
          </p:cNvCxnSpPr>
          <p:nvPr/>
        </p:nvCxnSpPr>
        <p:spPr>
          <a:xfrm>
            <a:off x="4578038" y="1623431"/>
            <a:ext cx="1622991" cy="368463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20397AD-7765-5E62-08DC-28CFD57A7368}"/>
              </a:ext>
            </a:extLst>
          </p:cNvPr>
          <p:cNvCxnSpPr>
            <a:cxnSpLocks/>
            <a:endCxn id="63" idx="0"/>
          </p:cNvCxnSpPr>
          <p:nvPr/>
        </p:nvCxnSpPr>
        <p:spPr>
          <a:xfrm>
            <a:off x="3369365" y="1645818"/>
            <a:ext cx="2831664" cy="36622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BB894F5-81D4-E4A0-895D-99EC60A08FFF}"/>
              </a:ext>
            </a:extLst>
          </p:cNvPr>
          <p:cNvCxnSpPr>
            <a:cxnSpLocks/>
            <a:endCxn id="63" idx="0"/>
          </p:cNvCxnSpPr>
          <p:nvPr/>
        </p:nvCxnSpPr>
        <p:spPr>
          <a:xfrm>
            <a:off x="2383200" y="1645818"/>
            <a:ext cx="3817829" cy="36622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F36A634-E0E1-C58B-31A3-7CB74B244D05}"/>
              </a:ext>
            </a:extLst>
          </p:cNvPr>
          <p:cNvCxnSpPr>
            <a:cxnSpLocks/>
            <a:endCxn id="63" idx="0"/>
          </p:cNvCxnSpPr>
          <p:nvPr/>
        </p:nvCxnSpPr>
        <p:spPr>
          <a:xfrm>
            <a:off x="5710593" y="1623431"/>
            <a:ext cx="490436" cy="368463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177CE7A-6BB8-8631-F1AF-9CBBDB237034}"/>
              </a:ext>
            </a:extLst>
          </p:cNvPr>
          <p:cNvGrpSpPr/>
          <p:nvPr/>
        </p:nvGrpSpPr>
        <p:grpSpPr>
          <a:xfrm>
            <a:off x="644475" y="891911"/>
            <a:ext cx="10747873" cy="731520"/>
            <a:chOff x="644475" y="2619111"/>
            <a:chExt cx="10747873" cy="73152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B969CB4-AEC1-32BD-9353-4FBEFDF7D2F2}"/>
                </a:ext>
              </a:extLst>
            </p:cNvPr>
            <p:cNvGrpSpPr/>
            <p:nvPr/>
          </p:nvGrpSpPr>
          <p:grpSpPr>
            <a:xfrm>
              <a:off x="644475" y="2619111"/>
              <a:ext cx="898003" cy="731520"/>
              <a:chOff x="1190943" y="2895908"/>
              <a:chExt cx="898003" cy="731520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CB6890B9-CB58-2F97-F669-7B14EDB34D7F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3E1BA01-7354-DB5E-B2A6-A558A464B088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/>
                    </a:solidFill>
                  </a:rPr>
                  <a:t>Non-Cancer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830C438-DA04-1D2B-0CC0-9B102176E80F}"/>
                </a:ext>
              </a:extLst>
            </p:cNvPr>
            <p:cNvGrpSpPr/>
            <p:nvPr/>
          </p:nvGrpSpPr>
          <p:grpSpPr>
            <a:xfrm>
              <a:off x="6408602" y="2619111"/>
              <a:ext cx="731520" cy="731520"/>
              <a:chOff x="6100442" y="1831430"/>
              <a:chExt cx="731520" cy="731520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B9216833-C291-B490-6222-3964D018E302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1F0A330E-0661-49D5-524B-F49D748AEFFF}"/>
                  </a:ext>
                </a:extLst>
              </p:cNvPr>
              <p:cNvSpPr txBox="1"/>
              <p:nvPr/>
            </p:nvSpPr>
            <p:spPr>
              <a:xfrm>
                <a:off x="6131014" y="2053031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Cancer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05FE597-2E7B-8D7F-4350-BF46F19C99D4}"/>
                </a:ext>
              </a:extLst>
            </p:cNvPr>
            <p:cNvGrpSpPr/>
            <p:nvPr/>
          </p:nvGrpSpPr>
          <p:grpSpPr>
            <a:xfrm>
              <a:off x="9640394" y="2619111"/>
              <a:ext cx="731520" cy="731520"/>
              <a:chOff x="6362251" y="1858301"/>
              <a:chExt cx="731520" cy="731520"/>
            </a:xfrm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7B9104B7-786C-AC0B-367C-77B175FB98E2}"/>
                  </a:ext>
                </a:extLst>
              </p:cNvPr>
              <p:cNvSpPr/>
              <p:nvPr/>
            </p:nvSpPr>
            <p:spPr>
              <a:xfrm>
                <a:off x="6362251" y="1858301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859371A-E5A5-4EC9-5D7F-3EE3EC13A356}"/>
                  </a:ext>
                </a:extLst>
              </p:cNvPr>
              <p:cNvSpPr txBox="1"/>
              <p:nvPr/>
            </p:nvSpPr>
            <p:spPr>
              <a:xfrm>
                <a:off x="6362251" y="2114276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Cancer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EBC3D05-688E-D6FE-E322-65AC8875A0F1}"/>
                </a:ext>
              </a:extLst>
            </p:cNvPr>
            <p:cNvGrpSpPr/>
            <p:nvPr/>
          </p:nvGrpSpPr>
          <p:grpSpPr>
            <a:xfrm>
              <a:off x="8619956" y="2619111"/>
              <a:ext cx="731520" cy="731520"/>
              <a:chOff x="6100442" y="1831430"/>
              <a:chExt cx="731520" cy="731520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F6583785-CA74-37D8-F5BA-FC29794B16B4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06EEEF8-4641-948E-7C0F-5E51FA5CDA62}"/>
                  </a:ext>
                </a:extLst>
              </p:cNvPr>
              <p:cNvSpPr txBox="1"/>
              <p:nvPr/>
            </p:nvSpPr>
            <p:spPr>
              <a:xfrm>
                <a:off x="6131014" y="2053031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Cancer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176591A-9D36-5917-6056-F923A8E8CFB8}"/>
                </a:ext>
              </a:extLst>
            </p:cNvPr>
            <p:cNvGrpSpPr/>
            <p:nvPr/>
          </p:nvGrpSpPr>
          <p:grpSpPr>
            <a:xfrm>
              <a:off x="7599518" y="2619111"/>
              <a:ext cx="731520" cy="731520"/>
              <a:chOff x="6100442" y="1831430"/>
              <a:chExt cx="731520" cy="731520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FB98818A-2C08-C715-BFD7-BA7A1B43DF68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63595360-619D-3DB3-3F5B-FB697489C6A1}"/>
                  </a:ext>
                </a:extLst>
              </p:cNvPr>
              <p:cNvSpPr txBox="1"/>
              <p:nvPr/>
            </p:nvSpPr>
            <p:spPr>
              <a:xfrm>
                <a:off x="6131014" y="2053031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Cancer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D855A45-006C-5AB1-7F8C-EE3365537032}"/>
                </a:ext>
              </a:extLst>
            </p:cNvPr>
            <p:cNvGrpSpPr/>
            <p:nvPr/>
          </p:nvGrpSpPr>
          <p:grpSpPr>
            <a:xfrm>
              <a:off x="10660828" y="2619111"/>
              <a:ext cx="731520" cy="731520"/>
              <a:chOff x="6100442" y="1831430"/>
              <a:chExt cx="731520" cy="731520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5B2B8037-221E-22B2-7AAF-FED5F102F9BC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117060D-8E59-6DB6-9C22-6F69C501205E}"/>
                  </a:ext>
                </a:extLst>
              </p:cNvPr>
              <p:cNvSpPr txBox="1"/>
              <p:nvPr/>
            </p:nvSpPr>
            <p:spPr>
              <a:xfrm>
                <a:off x="6131014" y="2053031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Cancer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2510831-D585-0642-4F54-F15134C6D2A8}"/>
                </a:ext>
              </a:extLst>
            </p:cNvPr>
            <p:cNvGrpSpPr/>
            <p:nvPr/>
          </p:nvGrpSpPr>
          <p:grpSpPr>
            <a:xfrm>
              <a:off x="1831396" y="2619111"/>
              <a:ext cx="898003" cy="731520"/>
              <a:chOff x="1190943" y="2895908"/>
              <a:chExt cx="898003" cy="731520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0946FE7C-C2FA-0BC8-F1A6-6F7B6043C32D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7AE9427-9315-0EE2-3B43-B60E0E0166D9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/>
                    </a:solidFill>
                  </a:rPr>
                  <a:t>Non-Cancer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610E814-7EA3-657E-AA84-A0499624FA6D}"/>
                </a:ext>
              </a:extLst>
            </p:cNvPr>
            <p:cNvGrpSpPr/>
            <p:nvPr/>
          </p:nvGrpSpPr>
          <p:grpSpPr>
            <a:xfrm>
              <a:off x="2940827" y="2619111"/>
              <a:ext cx="898003" cy="731520"/>
              <a:chOff x="1221939" y="2895908"/>
              <a:chExt cx="898003" cy="73152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DBB697AD-0A2E-F5CC-8DA1-1C139FECFF42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8BB0A8B-734A-6905-6B6E-CB45A90FF07B}"/>
                  </a:ext>
                </a:extLst>
              </p:cNvPr>
              <p:cNvSpPr txBox="1"/>
              <p:nvPr/>
            </p:nvSpPr>
            <p:spPr>
              <a:xfrm>
                <a:off x="1221939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/>
                    </a:solidFill>
                  </a:rPr>
                  <a:t>Non-Cancer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2648900-3A58-594E-8DF8-097251AFDB56}"/>
                </a:ext>
              </a:extLst>
            </p:cNvPr>
            <p:cNvGrpSpPr/>
            <p:nvPr/>
          </p:nvGrpSpPr>
          <p:grpSpPr>
            <a:xfrm>
              <a:off x="4034760" y="2619111"/>
              <a:ext cx="898003" cy="731520"/>
              <a:chOff x="1190943" y="2895908"/>
              <a:chExt cx="898003" cy="731520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35D3315E-6B06-FC01-7C88-4E52F3F6CA97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903DA40-44F1-5772-0EE6-8DC8C8604B2F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/>
                    </a:solidFill>
                  </a:rPr>
                  <a:t>Non-Cancer</a:t>
                </a: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9518E95-C3C5-C616-402D-3114AD9FD620}"/>
                </a:ext>
              </a:extLst>
            </p:cNvPr>
            <p:cNvGrpSpPr/>
            <p:nvPr/>
          </p:nvGrpSpPr>
          <p:grpSpPr>
            <a:xfrm>
              <a:off x="5190685" y="2619111"/>
              <a:ext cx="898003" cy="731520"/>
              <a:chOff x="1190943" y="2895908"/>
              <a:chExt cx="898003" cy="731520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613D8C48-DD4C-64F8-AB31-0B6805F6DE3A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2D34BBB-F62B-92A3-E4D2-373725F5B922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/>
                    </a:solidFill>
                  </a:rPr>
                  <a:t>Non-Cancer</a:t>
                </a:r>
              </a:p>
            </p:txBody>
          </p:sp>
        </p:grpSp>
      </p:grp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C2BE160C-A26A-A11E-EBD7-0D6BC48D18B8}"/>
              </a:ext>
            </a:extLst>
          </p:cNvPr>
          <p:cNvSpPr/>
          <p:nvPr/>
        </p:nvSpPr>
        <p:spPr>
          <a:xfrm>
            <a:off x="1756654" y="838200"/>
            <a:ext cx="9733963" cy="891513"/>
          </a:xfrm>
          <a:prstGeom prst="roundRect">
            <a:avLst/>
          </a:prstGeom>
          <a:solidFill>
            <a:schemeClr val="accent2">
              <a:lumMod val="60000"/>
              <a:lumOff val="40000"/>
              <a:alpha val="6032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Callout 75">
            <a:extLst>
              <a:ext uri="{FF2B5EF4-FFF2-40B4-BE49-F238E27FC236}">
                <a16:creationId xmlns:a16="http://schemas.microsoft.com/office/drawing/2014/main" id="{973FAEB0-1424-3BBE-023F-C5DB9239106B}"/>
              </a:ext>
            </a:extLst>
          </p:cNvPr>
          <p:cNvSpPr/>
          <p:nvPr/>
        </p:nvSpPr>
        <p:spPr>
          <a:xfrm>
            <a:off x="10340762" y="3936846"/>
            <a:ext cx="1051586" cy="582195"/>
          </a:xfrm>
          <a:prstGeom prst="wedgeEllipseCallout">
            <a:avLst>
              <a:gd name="adj1" fmla="val 12450"/>
              <a:gd name="adj2" fmla="val -10091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bg2">
                    <a:lumMod val="25000"/>
                  </a:schemeClr>
                </a:solidFill>
              </a:rPr>
              <a:t>TPR and FPR at 0.1 threshold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E6C77CF-2843-2040-FA18-45852FC2540B}"/>
              </a:ext>
            </a:extLst>
          </p:cNvPr>
          <p:cNvGrpSpPr/>
          <p:nvPr/>
        </p:nvGrpSpPr>
        <p:grpSpPr>
          <a:xfrm>
            <a:off x="7149000" y="4422805"/>
            <a:ext cx="834365" cy="423515"/>
            <a:chOff x="7149000" y="4422805"/>
            <a:chExt cx="834365" cy="423515"/>
          </a:xfrm>
        </p:grpSpPr>
        <p:sp>
          <p:nvSpPr>
            <p:cNvPr id="100" name="Right Arrow 99">
              <a:extLst>
                <a:ext uri="{FF2B5EF4-FFF2-40B4-BE49-F238E27FC236}">
                  <a16:creationId xmlns:a16="http://schemas.microsoft.com/office/drawing/2014/main" id="{845588B3-A7F5-2532-A287-2F034F876DC4}"/>
                </a:ext>
              </a:extLst>
            </p:cNvPr>
            <p:cNvSpPr/>
            <p:nvPr/>
          </p:nvSpPr>
          <p:spPr>
            <a:xfrm>
              <a:off x="7187361" y="4422805"/>
              <a:ext cx="796004" cy="423515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42271AB-7EFE-3B34-EBB9-34D8A80C0C1A}"/>
                </a:ext>
              </a:extLst>
            </p:cNvPr>
            <p:cNvSpPr txBox="1"/>
            <p:nvPr/>
          </p:nvSpPr>
          <p:spPr>
            <a:xfrm>
              <a:off x="7149000" y="4486848"/>
              <a:ext cx="79541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ROC Curve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2D6CF2E-6A46-EB08-196E-FF09A6FA1E9C}"/>
              </a:ext>
            </a:extLst>
          </p:cNvPr>
          <p:cNvGrpSpPr/>
          <p:nvPr/>
        </p:nvGrpSpPr>
        <p:grpSpPr>
          <a:xfrm>
            <a:off x="8665725" y="5765943"/>
            <a:ext cx="68787" cy="512177"/>
            <a:chOff x="8672075" y="5722642"/>
            <a:chExt cx="68787" cy="51217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2BDB0E5-E2E6-F6C0-2AED-F8F0A8C992F9}"/>
                </a:ext>
              </a:extLst>
            </p:cNvPr>
            <p:cNvCxnSpPr>
              <a:cxnSpLocks/>
            </p:cNvCxnSpPr>
            <p:nvPr/>
          </p:nvCxnSpPr>
          <p:spPr>
            <a:xfrm>
              <a:off x="8706468" y="5791026"/>
              <a:ext cx="0" cy="44379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257500A-CBDF-E37D-ED43-196731709D11}"/>
                </a:ext>
              </a:extLst>
            </p:cNvPr>
            <p:cNvSpPr/>
            <p:nvPr/>
          </p:nvSpPr>
          <p:spPr>
            <a:xfrm>
              <a:off x="8672075" y="5722642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D40F53B-D46E-E7E7-DAFC-B630228E3808}"/>
              </a:ext>
            </a:extLst>
          </p:cNvPr>
          <p:cNvGrpSpPr/>
          <p:nvPr/>
        </p:nvGrpSpPr>
        <p:grpSpPr>
          <a:xfrm>
            <a:off x="8665725" y="5182057"/>
            <a:ext cx="68787" cy="583886"/>
            <a:chOff x="8663864" y="5671407"/>
            <a:chExt cx="68787" cy="583886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D51CCD7-746A-3C4D-0DBC-9DEBFEFF70B9}"/>
                </a:ext>
              </a:extLst>
            </p:cNvPr>
            <p:cNvCxnSpPr>
              <a:cxnSpLocks/>
              <a:stCxn id="37" idx="4"/>
              <a:endCxn id="34" idx="0"/>
            </p:cNvCxnSpPr>
            <p:nvPr/>
          </p:nvCxnSpPr>
          <p:spPr>
            <a:xfrm>
              <a:off x="8698258" y="5739791"/>
              <a:ext cx="0" cy="51550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3AF2515-867B-93C7-7A40-1A7C32E4A0BC}"/>
                </a:ext>
              </a:extLst>
            </p:cNvPr>
            <p:cNvSpPr/>
            <p:nvPr/>
          </p:nvSpPr>
          <p:spPr>
            <a:xfrm>
              <a:off x="8663864" y="5671407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FAA3F6F-6315-1F0F-6B0C-A5AC8D0EEBDD}"/>
              </a:ext>
            </a:extLst>
          </p:cNvPr>
          <p:cNvGrpSpPr/>
          <p:nvPr/>
        </p:nvGrpSpPr>
        <p:grpSpPr>
          <a:xfrm>
            <a:off x="8659051" y="4608664"/>
            <a:ext cx="68787" cy="583886"/>
            <a:chOff x="8663864" y="5671407"/>
            <a:chExt cx="68787" cy="583886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DA20E8E-A637-6398-70F2-3104DFF7A79E}"/>
                </a:ext>
              </a:extLst>
            </p:cNvPr>
            <p:cNvCxnSpPr>
              <a:cxnSpLocks/>
              <a:stCxn id="40" idx="4"/>
            </p:cNvCxnSpPr>
            <p:nvPr/>
          </p:nvCxnSpPr>
          <p:spPr>
            <a:xfrm>
              <a:off x="8698258" y="5739791"/>
              <a:ext cx="0" cy="51550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9273AA3-B8C9-5D84-8B3C-27A205F8F3D4}"/>
                </a:ext>
              </a:extLst>
            </p:cNvPr>
            <p:cNvSpPr/>
            <p:nvPr/>
          </p:nvSpPr>
          <p:spPr>
            <a:xfrm>
              <a:off x="8663864" y="5671407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0A5A26E-36F7-A59B-9F1C-22AFD62DDACE}"/>
              </a:ext>
            </a:extLst>
          </p:cNvPr>
          <p:cNvGrpSpPr/>
          <p:nvPr/>
        </p:nvGrpSpPr>
        <p:grpSpPr>
          <a:xfrm>
            <a:off x="8665725" y="4090371"/>
            <a:ext cx="68787" cy="518293"/>
            <a:chOff x="8663864" y="5671407"/>
            <a:chExt cx="68787" cy="518293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695ED93-29A0-9A8B-5C59-59B257B986BE}"/>
                </a:ext>
              </a:extLst>
            </p:cNvPr>
            <p:cNvCxnSpPr>
              <a:cxnSpLocks/>
              <a:stCxn id="43" idx="4"/>
              <a:endCxn id="40" idx="0"/>
            </p:cNvCxnSpPr>
            <p:nvPr/>
          </p:nvCxnSpPr>
          <p:spPr>
            <a:xfrm flipH="1">
              <a:off x="8691584" y="5739791"/>
              <a:ext cx="0" cy="44990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F47BD16-5A81-7457-DC6C-1C88B2F6E838}"/>
                </a:ext>
              </a:extLst>
            </p:cNvPr>
            <p:cNvSpPr/>
            <p:nvPr/>
          </p:nvSpPr>
          <p:spPr>
            <a:xfrm>
              <a:off x="8663864" y="5671407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F77BC47-3299-FDCB-0F55-39A76C527146}"/>
              </a:ext>
            </a:extLst>
          </p:cNvPr>
          <p:cNvGrpSpPr/>
          <p:nvPr/>
        </p:nvGrpSpPr>
        <p:grpSpPr>
          <a:xfrm>
            <a:off x="8676181" y="3578720"/>
            <a:ext cx="68787" cy="518293"/>
            <a:chOff x="8663864" y="5671407"/>
            <a:chExt cx="68787" cy="518293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E6D1FD9-85B3-8102-F54F-5648E52779BC}"/>
                </a:ext>
              </a:extLst>
            </p:cNvPr>
            <p:cNvCxnSpPr>
              <a:cxnSpLocks/>
              <a:stCxn id="46" idx="4"/>
            </p:cNvCxnSpPr>
            <p:nvPr/>
          </p:nvCxnSpPr>
          <p:spPr>
            <a:xfrm flipH="1">
              <a:off x="8691584" y="5739791"/>
              <a:ext cx="0" cy="44990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2EDC37D-EFC7-A628-1B04-386EEBD3A37A}"/>
                </a:ext>
              </a:extLst>
            </p:cNvPr>
            <p:cNvSpPr/>
            <p:nvPr/>
          </p:nvSpPr>
          <p:spPr>
            <a:xfrm>
              <a:off x="8663864" y="5671407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7B7626A-217B-F7A7-11FD-F462543FD602}"/>
              </a:ext>
            </a:extLst>
          </p:cNvPr>
          <p:cNvGrpSpPr/>
          <p:nvPr/>
        </p:nvGrpSpPr>
        <p:grpSpPr>
          <a:xfrm rot="5400000">
            <a:off x="8986844" y="3338661"/>
            <a:ext cx="68787" cy="573452"/>
            <a:chOff x="8635268" y="5656941"/>
            <a:chExt cx="68787" cy="573452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274F494-04D4-104F-B2E8-352DDE41E1BE}"/>
                </a:ext>
              </a:extLst>
            </p:cNvPr>
            <p:cNvCxnSpPr>
              <a:cxnSpLocks/>
              <a:stCxn id="50" idx="4"/>
            </p:cNvCxnSpPr>
            <p:nvPr/>
          </p:nvCxnSpPr>
          <p:spPr>
            <a:xfrm rot="16200000" flipH="1">
              <a:off x="8417129" y="5977858"/>
              <a:ext cx="505068" cy="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5784857-BAFA-236A-6D74-7A29D15D3783}"/>
                </a:ext>
              </a:extLst>
            </p:cNvPr>
            <p:cNvSpPr/>
            <p:nvPr/>
          </p:nvSpPr>
          <p:spPr>
            <a:xfrm>
              <a:off x="8635268" y="5656941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D68336D-0F92-CD96-B023-2DF360E0BB4C}"/>
              </a:ext>
            </a:extLst>
          </p:cNvPr>
          <p:cNvGrpSpPr/>
          <p:nvPr/>
        </p:nvGrpSpPr>
        <p:grpSpPr>
          <a:xfrm rot="5400000">
            <a:off x="9559622" y="3346689"/>
            <a:ext cx="68787" cy="573452"/>
            <a:chOff x="8635268" y="5656941"/>
            <a:chExt cx="68787" cy="573452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6C16F81-00A9-80F5-72CB-29F724B04CEE}"/>
                </a:ext>
              </a:extLst>
            </p:cNvPr>
            <p:cNvCxnSpPr>
              <a:cxnSpLocks/>
              <a:stCxn id="53" idx="4"/>
            </p:cNvCxnSpPr>
            <p:nvPr/>
          </p:nvCxnSpPr>
          <p:spPr>
            <a:xfrm rot="16200000" flipH="1">
              <a:off x="8417129" y="5977858"/>
              <a:ext cx="505068" cy="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85B12D5-29B4-F2DC-D6EB-66949828A82F}"/>
                </a:ext>
              </a:extLst>
            </p:cNvPr>
            <p:cNvSpPr/>
            <p:nvPr/>
          </p:nvSpPr>
          <p:spPr>
            <a:xfrm>
              <a:off x="8635268" y="5656941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E230166-E5DB-31E5-AB1E-6214A0397E6A}"/>
              </a:ext>
            </a:extLst>
          </p:cNvPr>
          <p:cNvGrpSpPr/>
          <p:nvPr/>
        </p:nvGrpSpPr>
        <p:grpSpPr>
          <a:xfrm rot="5400000">
            <a:off x="10119290" y="3351609"/>
            <a:ext cx="68787" cy="573452"/>
            <a:chOff x="8635268" y="5656941"/>
            <a:chExt cx="68787" cy="573452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C514AA4-DCE7-D639-744E-C11C88E28D7A}"/>
                </a:ext>
              </a:extLst>
            </p:cNvPr>
            <p:cNvCxnSpPr>
              <a:cxnSpLocks/>
              <a:stCxn id="56" idx="4"/>
            </p:cNvCxnSpPr>
            <p:nvPr/>
          </p:nvCxnSpPr>
          <p:spPr>
            <a:xfrm rot="16200000" flipH="1">
              <a:off x="8417129" y="5977858"/>
              <a:ext cx="505068" cy="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0879FB2-8EE0-44B8-666B-DA2840762ED1}"/>
                </a:ext>
              </a:extLst>
            </p:cNvPr>
            <p:cNvSpPr/>
            <p:nvPr/>
          </p:nvSpPr>
          <p:spPr>
            <a:xfrm>
              <a:off x="8635268" y="5656941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BF3C7C4-527B-0A8F-616C-C6A787410A66}"/>
              </a:ext>
            </a:extLst>
          </p:cNvPr>
          <p:cNvGrpSpPr/>
          <p:nvPr/>
        </p:nvGrpSpPr>
        <p:grpSpPr>
          <a:xfrm rot="5400000">
            <a:off x="10704888" y="3334544"/>
            <a:ext cx="68787" cy="597742"/>
            <a:chOff x="8635268" y="5656941"/>
            <a:chExt cx="68787" cy="597742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8951BF2-824F-4E36-C8C7-384494347268}"/>
                </a:ext>
              </a:extLst>
            </p:cNvPr>
            <p:cNvCxnSpPr>
              <a:cxnSpLocks/>
              <a:stCxn id="59" idx="4"/>
            </p:cNvCxnSpPr>
            <p:nvPr/>
          </p:nvCxnSpPr>
          <p:spPr>
            <a:xfrm rot="16200000" flipH="1">
              <a:off x="8404983" y="5990004"/>
              <a:ext cx="52935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B0806A5-BD83-446C-7E75-70AA1E63496E}"/>
                </a:ext>
              </a:extLst>
            </p:cNvPr>
            <p:cNvSpPr/>
            <p:nvPr/>
          </p:nvSpPr>
          <p:spPr>
            <a:xfrm>
              <a:off x="8635268" y="5656941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937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D45E316-B9F9-6810-6A40-EA8C1CAE01E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4521" y="3424307"/>
            <a:ext cx="3737141" cy="32693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A21813-6383-1DB2-67E4-9D1E2C741DE3}"/>
              </a:ext>
            </a:extLst>
          </p:cNvPr>
          <p:cNvSpPr/>
          <p:nvPr/>
        </p:nvSpPr>
        <p:spPr>
          <a:xfrm rot="5400000">
            <a:off x="28257" y="2173153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BBF2E3-9CE8-A7B9-B305-D2BF0BEB9CD5}"/>
              </a:ext>
            </a:extLst>
          </p:cNvPr>
          <p:cNvSpPr txBox="1"/>
          <p:nvPr/>
        </p:nvSpPr>
        <p:spPr>
          <a:xfrm>
            <a:off x="279468" y="2624466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9C497F-93F5-51BF-FFE8-5160FD3B5FE9}"/>
              </a:ext>
            </a:extLst>
          </p:cNvPr>
          <p:cNvSpPr txBox="1"/>
          <p:nvPr/>
        </p:nvSpPr>
        <p:spPr>
          <a:xfrm>
            <a:off x="11263800" y="2676741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1.0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43E2CC5-2DF5-0ADD-02E1-4C44312ED7C7}"/>
              </a:ext>
            </a:extLst>
          </p:cNvPr>
          <p:cNvSpPr/>
          <p:nvPr/>
        </p:nvSpPr>
        <p:spPr>
          <a:xfrm rot="5400000">
            <a:off x="11092725" y="2173674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BF7D410-F216-D756-107E-56CB1DCBA151}"/>
              </a:ext>
            </a:extLst>
          </p:cNvPr>
          <p:cNvSpPr/>
          <p:nvPr/>
        </p:nvSpPr>
        <p:spPr>
          <a:xfrm rot="5400000">
            <a:off x="1472981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FA511D3-BB3F-1B42-698C-E336C4A385D4}"/>
              </a:ext>
            </a:extLst>
          </p:cNvPr>
          <p:cNvSpPr/>
          <p:nvPr/>
        </p:nvSpPr>
        <p:spPr>
          <a:xfrm rot="5400000">
            <a:off x="2592334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8675534-58DC-E4D8-6370-5F93DC3F8F68}"/>
              </a:ext>
            </a:extLst>
          </p:cNvPr>
          <p:cNvSpPr/>
          <p:nvPr/>
        </p:nvSpPr>
        <p:spPr>
          <a:xfrm>
            <a:off x="539626" y="2122743"/>
            <a:ext cx="10972800" cy="640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119D40F-4A3C-29CD-AC89-3B027471743E}"/>
              </a:ext>
            </a:extLst>
          </p:cNvPr>
          <p:cNvSpPr/>
          <p:nvPr/>
        </p:nvSpPr>
        <p:spPr>
          <a:xfrm rot="5400000">
            <a:off x="3711687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093A159-2658-D891-CBA6-12D858D6DA94}"/>
              </a:ext>
            </a:extLst>
          </p:cNvPr>
          <p:cNvSpPr/>
          <p:nvPr/>
        </p:nvSpPr>
        <p:spPr>
          <a:xfrm rot="5400000">
            <a:off x="4831040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2A87705-37B6-97D6-C3F6-54DD9154A1FA}"/>
              </a:ext>
            </a:extLst>
          </p:cNvPr>
          <p:cNvSpPr/>
          <p:nvPr/>
        </p:nvSpPr>
        <p:spPr>
          <a:xfrm rot="5400000">
            <a:off x="5950393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44C94D7-FCB8-38DB-37E3-63CB8062DE69}"/>
              </a:ext>
            </a:extLst>
          </p:cNvPr>
          <p:cNvSpPr/>
          <p:nvPr/>
        </p:nvSpPr>
        <p:spPr>
          <a:xfrm rot="5400000">
            <a:off x="7069746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01D80B5-C65B-7F66-DA20-914B61E0F3C9}"/>
              </a:ext>
            </a:extLst>
          </p:cNvPr>
          <p:cNvSpPr/>
          <p:nvPr/>
        </p:nvSpPr>
        <p:spPr>
          <a:xfrm rot="5400000">
            <a:off x="8189099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F8300E2-C099-D4F9-0225-213B1EEA16D7}"/>
              </a:ext>
            </a:extLst>
          </p:cNvPr>
          <p:cNvSpPr/>
          <p:nvPr/>
        </p:nvSpPr>
        <p:spPr>
          <a:xfrm rot="5400000">
            <a:off x="9308452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DCBE5AE-C26B-BD09-7D97-0E83CD0184F0}"/>
              </a:ext>
            </a:extLst>
          </p:cNvPr>
          <p:cNvSpPr/>
          <p:nvPr/>
        </p:nvSpPr>
        <p:spPr>
          <a:xfrm rot="5400000">
            <a:off x="10427805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429925B-DCFF-E96C-CEE5-EFB952E996FB}"/>
              </a:ext>
            </a:extLst>
          </p:cNvPr>
          <p:cNvSpPr txBox="1"/>
          <p:nvPr/>
        </p:nvSpPr>
        <p:spPr>
          <a:xfrm>
            <a:off x="1503336" y="240223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0.1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FAC475-7B7C-2B7B-C706-BF41C4323A25}"/>
              </a:ext>
            </a:extLst>
          </p:cNvPr>
          <p:cNvSpPr txBox="1"/>
          <p:nvPr/>
        </p:nvSpPr>
        <p:spPr>
          <a:xfrm>
            <a:off x="247973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D26CA1C-4080-7EEC-EAF0-341FCDD540FA}"/>
              </a:ext>
            </a:extLst>
          </p:cNvPr>
          <p:cNvSpPr txBox="1"/>
          <p:nvPr/>
        </p:nvSpPr>
        <p:spPr>
          <a:xfrm>
            <a:off x="359948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16E40DA-7526-04ED-7EBC-F334B9C971D0}"/>
              </a:ext>
            </a:extLst>
          </p:cNvPr>
          <p:cNvSpPr txBox="1"/>
          <p:nvPr/>
        </p:nvSpPr>
        <p:spPr>
          <a:xfrm>
            <a:off x="4659852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0.4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27943F8-6A6B-B727-8C2B-22C871E7A068}"/>
              </a:ext>
            </a:extLst>
          </p:cNvPr>
          <p:cNvSpPr txBox="1"/>
          <p:nvPr/>
        </p:nvSpPr>
        <p:spPr>
          <a:xfrm>
            <a:off x="5804053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0.5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A38BF57-107E-5CF9-5D7C-4F2FED17C721}"/>
              </a:ext>
            </a:extLst>
          </p:cNvPr>
          <p:cNvSpPr txBox="1"/>
          <p:nvPr/>
        </p:nvSpPr>
        <p:spPr>
          <a:xfrm>
            <a:off x="6848569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0.6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166ACF0-CD97-944F-A417-8957DF9EECC4}"/>
              </a:ext>
            </a:extLst>
          </p:cNvPr>
          <p:cNvSpPr txBox="1"/>
          <p:nvPr/>
        </p:nvSpPr>
        <p:spPr>
          <a:xfrm>
            <a:off x="7983364" y="2446709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0.7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09A50D7-0292-B13C-0F81-145398CCFB6C}"/>
              </a:ext>
            </a:extLst>
          </p:cNvPr>
          <p:cNvSpPr txBox="1"/>
          <p:nvPr/>
        </p:nvSpPr>
        <p:spPr>
          <a:xfrm>
            <a:off x="9160819" y="2492075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0.8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DB5F897-2BC9-7072-259C-E9B1087CB781}"/>
              </a:ext>
            </a:extLst>
          </p:cNvPr>
          <p:cNvSpPr txBox="1"/>
          <p:nvPr/>
        </p:nvSpPr>
        <p:spPr>
          <a:xfrm>
            <a:off x="10315689" y="252096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0.9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B70756-522B-2222-A9F1-D67E5A16D757}"/>
              </a:ext>
            </a:extLst>
          </p:cNvPr>
          <p:cNvCxnSpPr>
            <a:cxnSpLocks/>
          </p:cNvCxnSpPr>
          <p:nvPr/>
        </p:nvCxnSpPr>
        <p:spPr>
          <a:xfrm>
            <a:off x="478481" y="890511"/>
            <a:ext cx="1" cy="238129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837CDC-71B1-CE13-E3C1-71EAED6A2F02}"/>
              </a:ext>
            </a:extLst>
          </p:cNvPr>
          <p:cNvSpPr txBox="1"/>
          <p:nvPr/>
        </p:nvSpPr>
        <p:spPr>
          <a:xfrm>
            <a:off x="85141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968CBF-B6C9-5465-1EC7-9D4A7B42BC52}"/>
              </a:ext>
            </a:extLst>
          </p:cNvPr>
          <p:cNvSpPr txBox="1"/>
          <p:nvPr/>
        </p:nvSpPr>
        <p:spPr>
          <a:xfrm>
            <a:off x="203502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5BEACD-2C81-4C14-4C39-7ABFFDCB755D}"/>
              </a:ext>
            </a:extLst>
          </p:cNvPr>
          <p:cNvSpPr txBox="1"/>
          <p:nvPr/>
        </p:nvSpPr>
        <p:spPr>
          <a:xfrm>
            <a:off x="311438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15E35-40F4-A821-6EAB-60D275A1BF62}"/>
              </a:ext>
            </a:extLst>
          </p:cNvPr>
          <p:cNvSpPr txBox="1"/>
          <p:nvPr/>
        </p:nvSpPr>
        <p:spPr>
          <a:xfrm>
            <a:off x="423899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0F6F51-7860-2BBF-9BA9-CC8AC7877E26}"/>
              </a:ext>
            </a:extLst>
          </p:cNvPr>
          <p:cNvSpPr txBox="1"/>
          <p:nvPr/>
        </p:nvSpPr>
        <p:spPr>
          <a:xfrm>
            <a:off x="546149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DEAA07-CC9E-744E-3A19-A046C74F6B03}"/>
              </a:ext>
            </a:extLst>
          </p:cNvPr>
          <p:cNvSpPr txBox="1"/>
          <p:nvPr/>
        </p:nvSpPr>
        <p:spPr>
          <a:xfrm>
            <a:off x="648140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DA9CD3-4645-7482-A0B8-E48606C9EC5C}"/>
              </a:ext>
            </a:extLst>
          </p:cNvPr>
          <p:cNvSpPr txBox="1"/>
          <p:nvPr/>
        </p:nvSpPr>
        <p:spPr>
          <a:xfrm>
            <a:off x="765247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494D87-3FEF-46FE-C2E9-1F70DA2AC7C7}"/>
              </a:ext>
            </a:extLst>
          </p:cNvPr>
          <p:cNvSpPr txBox="1"/>
          <p:nvPr/>
        </p:nvSpPr>
        <p:spPr>
          <a:xfrm>
            <a:off x="8526033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D74E27-5C26-5E7E-5B97-124DF9AFA15F}"/>
              </a:ext>
            </a:extLst>
          </p:cNvPr>
          <p:cNvSpPr txBox="1"/>
          <p:nvPr/>
        </p:nvSpPr>
        <p:spPr>
          <a:xfrm>
            <a:off x="9826185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22CE3E-67D6-7629-6B61-ABF91EA6D46E}"/>
              </a:ext>
            </a:extLst>
          </p:cNvPr>
          <p:cNvSpPr txBox="1"/>
          <p:nvPr/>
        </p:nvSpPr>
        <p:spPr>
          <a:xfrm>
            <a:off x="1074755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B680898B-42FE-7FD2-392E-B0EEC71EC4D2}"/>
              </a:ext>
            </a:extLst>
          </p:cNvPr>
          <p:cNvSpPr/>
          <p:nvPr/>
        </p:nvSpPr>
        <p:spPr>
          <a:xfrm>
            <a:off x="-3597" y="3059138"/>
            <a:ext cx="1531178" cy="557385"/>
          </a:xfrm>
          <a:prstGeom prst="rightArrow">
            <a:avLst/>
          </a:prstGeom>
          <a:solidFill>
            <a:schemeClr val="accent5">
              <a:lumMod val="40000"/>
              <a:lumOff val="60000"/>
              <a:alpha val="8296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30B0B8-68D0-B85D-35F7-61AC0F426ED0}"/>
              </a:ext>
            </a:extLst>
          </p:cNvPr>
          <p:cNvSpPr txBox="1"/>
          <p:nvPr/>
        </p:nvSpPr>
        <p:spPr>
          <a:xfrm>
            <a:off x="79755" y="3157445"/>
            <a:ext cx="1220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Threshold = </a:t>
            </a:r>
            <a:r>
              <a:rPr lang="en-US" altLang="zh-CN" sz="1400"/>
              <a:t>0</a:t>
            </a:r>
            <a:endParaRPr 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78256E-BA36-3575-9669-CD0DDF5923F1}"/>
              </a:ext>
            </a:extLst>
          </p:cNvPr>
          <p:cNvSpPr txBox="1"/>
          <p:nvPr/>
        </p:nvSpPr>
        <p:spPr>
          <a:xfrm>
            <a:off x="4578038" y="3074951"/>
            <a:ext cx="411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Predicted Risk of Cancer (in probability)</a:t>
            </a:r>
          </a:p>
        </p:txBody>
      </p:sp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FED3CE85-D0B5-8F79-A7ED-C0F3B94511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95165"/>
              </p:ext>
            </p:extLst>
          </p:nvPr>
        </p:nvGraphicFramePr>
        <p:xfrm>
          <a:off x="465216" y="4108169"/>
          <a:ext cx="6497315" cy="1018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794">
                  <a:extLst>
                    <a:ext uri="{9D8B030D-6E8A-4147-A177-3AD203B41FA5}">
                      <a16:colId xmlns:a16="http://schemas.microsoft.com/office/drawing/2014/main" val="326117383"/>
                    </a:ext>
                  </a:extLst>
                </a:gridCol>
                <a:gridCol w="421091">
                  <a:extLst>
                    <a:ext uri="{9D8B030D-6E8A-4147-A177-3AD203B41FA5}">
                      <a16:colId xmlns:a16="http://schemas.microsoft.com/office/drawing/2014/main" val="378515966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95057698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66418576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234839655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72555603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45403981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13792225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3744448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070766227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61444999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0199984"/>
                    </a:ext>
                  </a:extLst>
                </a:gridCol>
              </a:tblGrid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Threshold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0.5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0.4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0.3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0.2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0.1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570744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TPR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100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92720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20%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975146"/>
                  </a:ext>
                </a:extLst>
              </a:tr>
            </a:tbl>
          </a:graphicData>
        </a:graphic>
      </p:graphicFrame>
      <p:sp>
        <p:nvSpPr>
          <p:cNvPr id="65" name="TextBox 64">
            <a:extLst>
              <a:ext uri="{FF2B5EF4-FFF2-40B4-BE49-F238E27FC236}">
                <a16:creationId xmlns:a16="http://schemas.microsoft.com/office/drawing/2014/main" id="{9B15D503-6FF5-C1B4-F913-DDBCA9A55935}"/>
              </a:ext>
            </a:extLst>
          </p:cNvPr>
          <p:cNvSpPr txBox="1"/>
          <p:nvPr/>
        </p:nvSpPr>
        <p:spPr>
          <a:xfrm>
            <a:off x="6424035" y="3747441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TP=5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18B8FAB-47F5-1C7B-1820-1C45228685A7}"/>
              </a:ext>
            </a:extLst>
          </p:cNvPr>
          <p:cNvSpPr txBox="1"/>
          <p:nvPr/>
        </p:nvSpPr>
        <p:spPr>
          <a:xfrm>
            <a:off x="6402649" y="530806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FP=5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6BA29AB-92F0-618F-60C9-5458F8657589}"/>
              </a:ext>
            </a:extLst>
          </p:cNvPr>
          <p:cNvCxnSpPr>
            <a:cxnSpLocks/>
            <a:stCxn id="71" idx="4"/>
            <a:endCxn id="67" idx="0"/>
          </p:cNvCxnSpPr>
          <p:nvPr/>
        </p:nvCxnSpPr>
        <p:spPr>
          <a:xfrm>
            <a:off x="4483762" y="1623431"/>
            <a:ext cx="2164307" cy="368463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F1A7EEE-AE9C-63E1-A084-05F9565026A5}"/>
              </a:ext>
            </a:extLst>
          </p:cNvPr>
          <p:cNvCxnSpPr>
            <a:cxnSpLocks/>
            <a:endCxn id="67" idx="0"/>
          </p:cNvCxnSpPr>
          <p:nvPr/>
        </p:nvCxnSpPr>
        <p:spPr>
          <a:xfrm>
            <a:off x="5533971" y="1598975"/>
            <a:ext cx="1114098" cy="370909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E20B7F0-4DA0-F2AF-3C95-349A7B5F196B}"/>
              </a:ext>
            </a:extLst>
          </p:cNvPr>
          <p:cNvCxnSpPr>
            <a:cxnSpLocks/>
            <a:endCxn id="67" idx="0"/>
          </p:cNvCxnSpPr>
          <p:nvPr/>
        </p:nvCxnSpPr>
        <p:spPr>
          <a:xfrm>
            <a:off x="3358174" y="1543966"/>
            <a:ext cx="3289895" cy="376410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6F11B67-C5EC-7202-AFDD-CFA05BA80E69}"/>
              </a:ext>
            </a:extLst>
          </p:cNvPr>
          <p:cNvCxnSpPr>
            <a:cxnSpLocks/>
            <a:endCxn id="67" idx="0"/>
          </p:cNvCxnSpPr>
          <p:nvPr/>
        </p:nvCxnSpPr>
        <p:spPr>
          <a:xfrm>
            <a:off x="985715" y="1558262"/>
            <a:ext cx="5662354" cy="374980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5BE7D48-9904-5674-AFEF-50C635853209}"/>
              </a:ext>
            </a:extLst>
          </p:cNvPr>
          <p:cNvCxnSpPr>
            <a:cxnSpLocks/>
            <a:endCxn id="67" idx="0"/>
          </p:cNvCxnSpPr>
          <p:nvPr/>
        </p:nvCxnSpPr>
        <p:spPr>
          <a:xfrm>
            <a:off x="2182091" y="1598975"/>
            <a:ext cx="4465978" cy="370909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D025DA1E-6E64-464C-3ACA-303CA6639211}"/>
              </a:ext>
            </a:extLst>
          </p:cNvPr>
          <p:cNvGrpSpPr/>
          <p:nvPr/>
        </p:nvGrpSpPr>
        <p:grpSpPr>
          <a:xfrm>
            <a:off x="644475" y="891911"/>
            <a:ext cx="10747873" cy="731520"/>
            <a:chOff x="644475" y="2619111"/>
            <a:chExt cx="10747873" cy="73152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3FE3E5B-93D5-D599-5321-43959CB27F53}"/>
                </a:ext>
              </a:extLst>
            </p:cNvPr>
            <p:cNvGrpSpPr/>
            <p:nvPr/>
          </p:nvGrpSpPr>
          <p:grpSpPr>
            <a:xfrm>
              <a:off x="644475" y="2619111"/>
              <a:ext cx="898003" cy="731520"/>
              <a:chOff x="1190943" y="2895908"/>
              <a:chExt cx="898003" cy="731520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F454F316-3137-655C-FDBE-B31821A0A029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2C4569D-72D5-6770-B77B-EB8E067D1793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/>
                    </a:solidFill>
                  </a:rPr>
                  <a:t>Non-Cancer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BA1CA4E-E5FD-1C0F-D07E-3DE169F0BE36}"/>
                </a:ext>
              </a:extLst>
            </p:cNvPr>
            <p:cNvGrpSpPr/>
            <p:nvPr/>
          </p:nvGrpSpPr>
          <p:grpSpPr>
            <a:xfrm>
              <a:off x="6408602" y="2619111"/>
              <a:ext cx="731520" cy="731520"/>
              <a:chOff x="6100442" y="1831430"/>
              <a:chExt cx="731520" cy="731520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119F5682-2C5D-00A7-BAB3-2A656BC5D522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2DF517C-3CE5-CECB-8E2A-EE63FE33EFBA}"/>
                  </a:ext>
                </a:extLst>
              </p:cNvPr>
              <p:cNvSpPr txBox="1"/>
              <p:nvPr/>
            </p:nvSpPr>
            <p:spPr>
              <a:xfrm>
                <a:off x="6131014" y="2053031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Cancer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B63C816-ECB7-AE28-C921-242028F79984}"/>
                </a:ext>
              </a:extLst>
            </p:cNvPr>
            <p:cNvGrpSpPr/>
            <p:nvPr/>
          </p:nvGrpSpPr>
          <p:grpSpPr>
            <a:xfrm>
              <a:off x="9640394" y="2619111"/>
              <a:ext cx="731520" cy="731520"/>
              <a:chOff x="6362251" y="1858301"/>
              <a:chExt cx="731520" cy="731520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539354F7-FA97-4497-E431-9CACC295153C}"/>
                  </a:ext>
                </a:extLst>
              </p:cNvPr>
              <p:cNvSpPr/>
              <p:nvPr/>
            </p:nvSpPr>
            <p:spPr>
              <a:xfrm>
                <a:off x="6362251" y="1858301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030119B-764F-8B32-AE86-DE73350F9C25}"/>
                  </a:ext>
                </a:extLst>
              </p:cNvPr>
              <p:cNvSpPr txBox="1"/>
              <p:nvPr/>
            </p:nvSpPr>
            <p:spPr>
              <a:xfrm>
                <a:off x="6362251" y="2114276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Cancer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6582DF5-D073-37FC-3BC4-110967B22567}"/>
                </a:ext>
              </a:extLst>
            </p:cNvPr>
            <p:cNvGrpSpPr/>
            <p:nvPr/>
          </p:nvGrpSpPr>
          <p:grpSpPr>
            <a:xfrm>
              <a:off x="8619956" y="2619111"/>
              <a:ext cx="731520" cy="731520"/>
              <a:chOff x="6100442" y="1831430"/>
              <a:chExt cx="731520" cy="731520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E60BBA7F-9C87-7C9A-0A71-BBD3136D8C5D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3D7436D-FF7E-ED47-7DA9-28F7EB065ABE}"/>
                  </a:ext>
                </a:extLst>
              </p:cNvPr>
              <p:cNvSpPr txBox="1"/>
              <p:nvPr/>
            </p:nvSpPr>
            <p:spPr>
              <a:xfrm>
                <a:off x="6131014" y="2053031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Cancer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C353D18-4FE8-362E-5C04-B995E203C365}"/>
                </a:ext>
              </a:extLst>
            </p:cNvPr>
            <p:cNvGrpSpPr/>
            <p:nvPr/>
          </p:nvGrpSpPr>
          <p:grpSpPr>
            <a:xfrm>
              <a:off x="7599518" y="2619111"/>
              <a:ext cx="731520" cy="731520"/>
              <a:chOff x="6100442" y="1831430"/>
              <a:chExt cx="731520" cy="731520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7E3A0955-AC49-CA03-85E6-BE0753F85F48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4EBFC31-F902-2D8A-2BC2-BEFBE4B714AC}"/>
                  </a:ext>
                </a:extLst>
              </p:cNvPr>
              <p:cNvSpPr txBox="1"/>
              <p:nvPr/>
            </p:nvSpPr>
            <p:spPr>
              <a:xfrm>
                <a:off x="6131014" y="2053031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Cancer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F09BAA4-C549-D523-4163-E89AD66974DA}"/>
                </a:ext>
              </a:extLst>
            </p:cNvPr>
            <p:cNvGrpSpPr/>
            <p:nvPr/>
          </p:nvGrpSpPr>
          <p:grpSpPr>
            <a:xfrm>
              <a:off x="10660828" y="2619111"/>
              <a:ext cx="731520" cy="731520"/>
              <a:chOff x="6100442" y="1831430"/>
              <a:chExt cx="731520" cy="73152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E99A10AB-1D9A-A027-D287-6411E7D478EE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F9AE471-99B9-AF0A-E4AD-0079D7679720}"/>
                  </a:ext>
                </a:extLst>
              </p:cNvPr>
              <p:cNvSpPr txBox="1"/>
              <p:nvPr/>
            </p:nvSpPr>
            <p:spPr>
              <a:xfrm>
                <a:off x="6131014" y="2053031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Cancer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606A0A5-F562-3152-249C-96754871B85D}"/>
                </a:ext>
              </a:extLst>
            </p:cNvPr>
            <p:cNvGrpSpPr/>
            <p:nvPr/>
          </p:nvGrpSpPr>
          <p:grpSpPr>
            <a:xfrm>
              <a:off x="1831396" y="2619111"/>
              <a:ext cx="898003" cy="731520"/>
              <a:chOff x="1190943" y="2895908"/>
              <a:chExt cx="898003" cy="731520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1B740E2D-3CCB-F087-AD34-93D162A6C655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0830606-7508-7CDD-5007-9E5D4B11F561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/>
                    </a:solidFill>
                  </a:rPr>
                  <a:t>Non-Cancer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2FDC5B86-86D0-A08C-B134-B07D6D95B5FF}"/>
                </a:ext>
              </a:extLst>
            </p:cNvPr>
            <p:cNvGrpSpPr/>
            <p:nvPr/>
          </p:nvGrpSpPr>
          <p:grpSpPr>
            <a:xfrm>
              <a:off x="2940827" y="2619111"/>
              <a:ext cx="898003" cy="731520"/>
              <a:chOff x="1221939" y="2895908"/>
              <a:chExt cx="898003" cy="73152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A0A239C-405C-FB08-DC39-3C3A8D2A2B0B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B1FE865-0099-7733-BA66-788725A304F8}"/>
                  </a:ext>
                </a:extLst>
              </p:cNvPr>
              <p:cNvSpPr txBox="1"/>
              <p:nvPr/>
            </p:nvSpPr>
            <p:spPr>
              <a:xfrm>
                <a:off x="1221939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/>
                    </a:solidFill>
                  </a:rPr>
                  <a:t>Non-Cancer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FA34E0F-0ED4-3D48-6C1A-A4FA804AF25C}"/>
                </a:ext>
              </a:extLst>
            </p:cNvPr>
            <p:cNvGrpSpPr/>
            <p:nvPr/>
          </p:nvGrpSpPr>
          <p:grpSpPr>
            <a:xfrm>
              <a:off x="4034760" y="2619111"/>
              <a:ext cx="898003" cy="731520"/>
              <a:chOff x="1190943" y="2895908"/>
              <a:chExt cx="898003" cy="731520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3E5BC17A-730D-7C3B-A324-9C0F09DABA19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D806611-CB37-7F54-F72F-1E1F29795A5D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/>
                    </a:solidFill>
                  </a:rPr>
                  <a:t>Non-Cancer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E3CD3C6B-BC33-B19C-7FC2-6402A6997B0D}"/>
                </a:ext>
              </a:extLst>
            </p:cNvPr>
            <p:cNvGrpSpPr/>
            <p:nvPr/>
          </p:nvGrpSpPr>
          <p:grpSpPr>
            <a:xfrm>
              <a:off x="5190685" y="2619111"/>
              <a:ext cx="898003" cy="731520"/>
              <a:chOff x="1190943" y="2895908"/>
              <a:chExt cx="898003" cy="73152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3F892966-F4F5-677E-1D10-41621EBE346E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41E45FA-72A6-199C-DB25-BD81FC04D5A8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/>
                    </a:solidFill>
                  </a:rPr>
                  <a:t>Non-Cancer</a:t>
                </a:r>
              </a:p>
            </p:txBody>
          </p:sp>
        </p:grpSp>
      </p:grp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120547A9-F90A-6D27-3DE3-DBC2FC8EAC28}"/>
              </a:ext>
            </a:extLst>
          </p:cNvPr>
          <p:cNvSpPr/>
          <p:nvPr/>
        </p:nvSpPr>
        <p:spPr>
          <a:xfrm>
            <a:off x="644475" y="838200"/>
            <a:ext cx="10846142" cy="891513"/>
          </a:xfrm>
          <a:prstGeom prst="roundRect">
            <a:avLst/>
          </a:prstGeom>
          <a:solidFill>
            <a:schemeClr val="accent2">
              <a:lumMod val="60000"/>
              <a:lumOff val="40000"/>
              <a:alpha val="6032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AD6745B-EEF8-5AEE-32D8-4F3458B429D4}"/>
              </a:ext>
            </a:extLst>
          </p:cNvPr>
          <p:cNvGrpSpPr/>
          <p:nvPr/>
        </p:nvGrpSpPr>
        <p:grpSpPr>
          <a:xfrm>
            <a:off x="7149000" y="4422805"/>
            <a:ext cx="834365" cy="423515"/>
            <a:chOff x="7149000" y="4422805"/>
            <a:chExt cx="834365" cy="423515"/>
          </a:xfrm>
        </p:grpSpPr>
        <p:sp>
          <p:nvSpPr>
            <p:cNvPr id="103" name="Right Arrow 102">
              <a:extLst>
                <a:ext uri="{FF2B5EF4-FFF2-40B4-BE49-F238E27FC236}">
                  <a16:creationId xmlns:a16="http://schemas.microsoft.com/office/drawing/2014/main" id="{7956B3AA-6EC0-BEDA-7C51-525C925CA4C4}"/>
                </a:ext>
              </a:extLst>
            </p:cNvPr>
            <p:cNvSpPr/>
            <p:nvPr/>
          </p:nvSpPr>
          <p:spPr>
            <a:xfrm>
              <a:off x="7187361" y="4422805"/>
              <a:ext cx="796004" cy="423515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749F6AE-9F5F-59EC-2FA7-80CB3860787B}"/>
                </a:ext>
              </a:extLst>
            </p:cNvPr>
            <p:cNvSpPr txBox="1"/>
            <p:nvPr/>
          </p:nvSpPr>
          <p:spPr>
            <a:xfrm>
              <a:off x="7149000" y="4486848"/>
              <a:ext cx="79541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ROC Curve</a:t>
              </a:r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EE62CAE8-A6C7-3318-87E9-CFC61D1819B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4521" y="3424307"/>
            <a:ext cx="3737141" cy="3269302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A85879E5-5CB6-D5F9-0868-90C4612608C9}"/>
              </a:ext>
            </a:extLst>
          </p:cNvPr>
          <p:cNvGrpSpPr/>
          <p:nvPr/>
        </p:nvGrpSpPr>
        <p:grpSpPr>
          <a:xfrm>
            <a:off x="8665725" y="5765943"/>
            <a:ext cx="68787" cy="512177"/>
            <a:chOff x="8672075" y="5722642"/>
            <a:chExt cx="68787" cy="512177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31B8E9D-DFB7-CB66-0504-095B6D578880}"/>
                </a:ext>
              </a:extLst>
            </p:cNvPr>
            <p:cNvCxnSpPr>
              <a:cxnSpLocks/>
            </p:cNvCxnSpPr>
            <p:nvPr/>
          </p:nvCxnSpPr>
          <p:spPr>
            <a:xfrm>
              <a:off x="8706468" y="5791026"/>
              <a:ext cx="0" cy="44379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8E69809-A1B4-7F5B-1CDE-679AFB3A6A20}"/>
                </a:ext>
              </a:extLst>
            </p:cNvPr>
            <p:cNvSpPr/>
            <p:nvPr/>
          </p:nvSpPr>
          <p:spPr>
            <a:xfrm>
              <a:off x="8672075" y="5722642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A8A8AE7-EEC4-D5BA-92EC-7D9B588D98BE}"/>
              </a:ext>
            </a:extLst>
          </p:cNvPr>
          <p:cNvGrpSpPr/>
          <p:nvPr/>
        </p:nvGrpSpPr>
        <p:grpSpPr>
          <a:xfrm>
            <a:off x="8665725" y="5182057"/>
            <a:ext cx="68787" cy="583886"/>
            <a:chOff x="8663864" y="5671407"/>
            <a:chExt cx="68787" cy="583886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0C75F24-9CA0-D1AD-FA50-333A9F75E06D}"/>
                </a:ext>
              </a:extLst>
            </p:cNvPr>
            <p:cNvCxnSpPr>
              <a:cxnSpLocks/>
              <a:stCxn id="110" idx="4"/>
              <a:endCxn id="96" idx="0"/>
            </p:cNvCxnSpPr>
            <p:nvPr/>
          </p:nvCxnSpPr>
          <p:spPr>
            <a:xfrm>
              <a:off x="8698258" y="5739791"/>
              <a:ext cx="0" cy="51550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0E91D20-4774-AF9D-2989-77209812DF77}"/>
                </a:ext>
              </a:extLst>
            </p:cNvPr>
            <p:cNvSpPr/>
            <p:nvPr/>
          </p:nvSpPr>
          <p:spPr>
            <a:xfrm>
              <a:off x="8663864" y="5671407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BCD777D-4AE0-B1FD-6F34-DFE1E6BFD059}"/>
              </a:ext>
            </a:extLst>
          </p:cNvPr>
          <p:cNvGrpSpPr/>
          <p:nvPr/>
        </p:nvGrpSpPr>
        <p:grpSpPr>
          <a:xfrm>
            <a:off x="8659051" y="4608664"/>
            <a:ext cx="68787" cy="583886"/>
            <a:chOff x="8663864" y="5671407"/>
            <a:chExt cx="68787" cy="583886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F04168C-C829-92D4-10B8-48330F1C1226}"/>
                </a:ext>
              </a:extLst>
            </p:cNvPr>
            <p:cNvCxnSpPr>
              <a:cxnSpLocks/>
              <a:stCxn id="116" idx="4"/>
            </p:cNvCxnSpPr>
            <p:nvPr/>
          </p:nvCxnSpPr>
          <p:spPr>
            <a:xfrm>
              <a:off x="8698258" y="5739791"/>
              <a:ext cx="0" cy="51550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5A4B4AE-CEF9-42AE-110F-AAD09BBF0013}"/>
                </a:ext>
              </a:extLst>
            </p:cNvPr>
            <p:cNvSpPr/>
            <p:nvPr/>
          </p:nvSpPr>
          <p:spPr>
            <a:xfrm>
              <a:off x="8663864" y="5671407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E3BE987-AAED-8E7C-4EF7-84FB6C11F5A4}"/>
              </a:ext>
            </a:extLst>
          </p:cNvPr>
          <p:cNvGrpSpPr/>
          <p:nvPr/>
        </p:nvGrpSpPr>
        <p:grpSpPr>
          <a:xfrm>
            <a:off x="8665725" y="4090371"/>
            <a:ext cx="68787" cy="518293"/>
            <a:chOff x="8663864" y="5671407"/>
            <a:chExt cx="68787" cy="518293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65FE543F-352C-81BC-70CA-67BCDDD724F6}"/>
                </a:ext>
              </a:extLst>
            </p:cNvPr>
            <p:cNvCxnSpPr>
              <a:cxnSpLocks/>
              <a:stCxn id="126" idx="4"/>
              <a:endCxn id="116" idx="0"/>
            </p:cNvCxnSpPr>
            <p:nvPr/>
          </p:nvCxnSpPr>
          <p:spPr>
            <a:xfrm flipH="1">
              <a:off x="8691584" y="5739791"/>
              <a:ext cx="0" cy="44990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27AE956A-651D-9668-7922-88B24144FC48}"/>
                </a:ext>
              </a:extLst>
            </p:cNvPr>
            <p:cNvSpPr/>
            <p:nvPr/>
          </p:nvSpPr>
          <p:spPr>
            <a:xfrm>
              <a:off x="8663864" y="5671407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5B59FBD-E8F9-5221-FDBD-CBABB9D00B16}"/>
              </a:ext>
            </a:extLst>
          </p:cNvPr>
          <p:cNvGrpSpPr/>
          <p:nvPr/>
        </p:nvGrpSpPr>
        <p:grpSpPr>
          <a:xfrm>
            <a:off x="8676181" y="3578720"/>
            <a:ext cx="68787" cy="518293"/>
            <a:chOff x="8663864" y="5671407"/>
            <a:chExt cx="68787" cy="518293"/>
          </a:xfrm>
        </p:grpSpPr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8AE84B7-8C5F-D42C-0812-8255D5FA6A9D}"/>
                </a:ext>
              </a:extLst>
            </p:cNvPr>
            <p:cNvCxnSpPr>
              <a:cxnSpLocks/>
              <a:stCxn id="131" idx="4"/>
            </p:cNvCxnSpPr>
            <p:nvPr/>
          </p:nvCxnSpPr>
          <p:spPr>
            <a:xfrm flipH="1">
              <a:off x="8691584" y="5739791"/>
              <a:ext cx="0" cy="44990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86D5EE49-5AA8-C35C-F424-C89BAF42F101}"/>
                </a:ext>
              </a:extLst>
            </p:cNvPr>
            <p:cNvSpPr/>
            <p:nvPr/>
          </p:nvSpPr>
          <p:spPr>
            <a:xfrm>
              <a:off x="8663864" y="5671407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DBC91EF-1230-0488-9177-49BF009183C8}"/>
              </a:ext>
            </a:extLst>
          </p:cNvPr>
          <p:cNvGrpSpPr/>
          <p:nvPr/>
        </p:nvGrpSpPr>
        <p:grpSpPr>
          <a:xfrm rot="5400000">
            <a:off x="8986844" y="3338661"/>
            <a:ext cx="68787" cy="573452"/>
            <a:chOff x="8635268" y="5656941"/>
            <a:chExt cx="68787" cy="573452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6FEDD525-9C26-3E46-5968-131B13C60192}"/>
                </a:ext>
              </a:extLst>
            </p:cNvPr>
            <p:cNvCxnSpPr>
              <a:cxnSpLocks/>
              <a:stCxn id="134" idx="4"/>
            </p:cNvCxnSpPr>
            <p:nvPr/>
          </p:nvCxnSpPr>
          <p:spPr>
            <a:xfrm rot="16200000" flipH="1">
              <a:off x="8417129" y="5977858"/>
              <a:ext cx="505068" cy="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0DC8ACCE-EF31-87D2-7669-4762209D5741}"/>
                </a:ext>
              </a:extLst>
            </p:cNvPr>
            <p:cNvSpPr/>
            <p:nvPr/>
          </p:nvSpPr>
          <p:spPr>
            <a:xfrm>
              <a:off x="8635268" y="5656941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245BE50-C483-5D77-C01C-D9D2E979EBFF}"/>
              </a:ext>
            </a:extLst>
          </p:cNvPr>
          <p:cNvGrpSpPr/>
          <p:nvPr/>
        </p:nvGrpSpPr>
        <p:grpSpPr>
          <a:xfrm rot="5400000">
            <a:off x="9559622" y="3346689"/>
            <a:ext cx="68787" cy="573452"/>
            <a:chOff x="8635268" y="5656941"/>
            <a:chExt cx="68787" cy="573452"/>
          </a:xfrm>
        </p:grpSpPr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F236DA96-62FA-89B6-DFD2-B5828196E316}"/>
                </a:ext>
              </a:extLst>
            </p:cNvPr>
            <p:cNvCxnSpPr>
              <a:cxnSpLocks/>
              <a:stCxn id="137" idx="4"/>
            </p:cNvCxnSpPr>
            <p:nvPr/>
          </p:nvCxnSpPr>
          <p:spPr>
            <a:xfrm rot="16200000" flipH="1">
              <a:off x="8417129" y="5977858"/>
              <a:ext cx="505068" cy="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7F329FE-99D4-A994-6E18-2B1A7206471E}"/>
                </a:ext>
              </a:extLst>
            </p:cNvPr>
            <p:cNvSpPr/>
            <p:nvPr/>
          </p:nvSpPr>
          <p:spPr>
            <a:xfrm>
              <a:off x="8635268" y="5656941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A175CC3A-37D3-9AC5-02A5-A08C24458188}"/>
              </a:ext>
            </a:extLst>
          </p:cNvPr>
          <p:cNvGrpSpPr/>
          <p:nvPr/>
        </p:nvGrpSpPr>
        <p:grpSpPr>
          <a:xfrm rot="5400000">
            <a:off x="10119290" y="3351609"/>
            <a:ext cx="68787" cy="573452"/>
            <a:chOff x="8635268" y="5656941"/>
            <a:chExt cx="68787" cy="573452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F83DD7FD-0757-E017-969F-92A93FE50023}"/>
                </a:ext>
              </a:extLst>
            </p:cNvPr>
            <p:cNvCxnSpPr>
              <a:cxnSpLocks/>
              <a:stCxn id="140" idx="4"/>
            </p:cNvCxnSpPr>
            <p:nvPr/>
          </p:nvCxnSpPr>
          <p:spPr>
            <a:xfrm rot="16200000" flipH="1">
              <a:off x="8417129" y="5977858"/>
              <a:ext cx="505068" cy="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F1D8B206-7928-3369-65C4-D667EEBA7FEC}"/>
                </a:ext>
              </a:extLst>
            </p:cNvPr>
            <p:cNvSpPr/>
            <p:nvPr/>
          </p:nvSpPr>
          <p:spPr>
            <a:xfrm>
              <a:off x="8635268" y="5656941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4AD54C67-5A79-E503-203B-C3BCE67DFF6B}"/>
              </a:ext>
            </a:extLst>
          </p:cNvPr>
          <p:cNvGrpSpPr/>
          <p:nvPr/>
        </p:nvGrpSpPr>
        <p:grpSpPr>
          <a:xfrm rot="5400000">
            <a:off x="10704888" y="3334544"/>
            <a:ext cx="68787" cy="597742"/>
            <a:chOff x="8635268" y="5656941"/>
            <a:chExt cx="68787" cy="597742"/>
          </a:xfrm>
        </p:grpSpPr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AA3094E-6B16-B809-84AB-50C318998951}"/>
                </a:ext>
              </a:extLst>
            </p:cNvPr>
            <p:cNvCxnSpPr>
              <a:cxnSpLocks/>
              <a:stCxn id="143" idx="4"/>
            </p:cNvCxnSpPr>
            <p:nvPr/>
          </p:nvCxnSpPr>
          <p:spPr>
            <a:xfrm rot="16200000" flipH="1">
              <a:off x="8404983" y="5990004"/>
              <a:ext cx="52935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38CE0584-3109-16B7-8E6B-1A13D5D272EC}"/>
                </a:ext>
              </a:extLst>
            </p:cNvPr>
            <p:cNvSpPr/>
            <p:nvPr/>
          </p:nvSpPr>
          <p:spPr>
            <a:xfrm>
              <a:off x="8635268" y="5656941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Oval Callout 76">
            <a:extLst>
              <a:ext uri="{FF2B5EF4-FFF2-40B4-BE49-F238E27FC236}">
                <a16:creationId xmlns:a16="http://schemas.microsoft.com/office/drawing/2014/main" id="{9E8CD739-99D3-F2B7-1EA4-85E3576E29FB}"/>
              </a:ext>
            </a:extLst>
          </p:cNvPr>
          <p:cNvSpPr/>
          <p:nvPr/>
        </p:nvSpPr>
        <p:spPr>
          <a:xfrm>
            <a:off x="10535249" y="4040273"/>
            <a:ext cx="1051586" cy="621991"/>
          </a:xfrm>
          <a:prstGeom prst="wedgeEllipseCallout">
            <a:avLst>
              <a:gd name="adj1" fmla="val 51715"/>
              <a:gd name="adj2" fmla="val -11722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bg2">
                    <a:lumMod val="25000"/>
                  </a:schemeClr>
                </a:solidFill>
              </a:rPr>
              <a:t>TPR and FPR at 0 threshold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4C267F70-1C04-7371-4453-90169AAC65DD}"/>
              </a:ext>
            </a:extLst>
          </p:cNvPr>
          <p:cNvGrpSpPr/>
          <p:nvPr/>
        </p:nvGrpSpPr>
        <p:grpSpPr>
          <a:xfrm rot="5400000">
            <a:off x="11298177" y="3344496"/>
            <a:ext cx="68787" cy="597742"/>
            <a:chOff x="8635268" y="5656941"/>
            <a:chExt cx="68787" cy="597742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6B7CBE2-C1CE-215A-345E-035DEA3825F6}"/>
                </a:ext>
              </a:extLst>
            </p:cNvPr>
            <p:cNvCxnSpPr>
              <a:cxnSpLocks/>
              <a:stCxn id="146" idx="4"/>
            </p:cNvCxnSpPr>
            <p:nvPr/>
          </p:nvCxnSpPr>
          <p:spPr>
            <a:xfrm rot="16200000" flipH="1">
              <a:off x="8404983" y="5990004"/>
              <a:ext cx="52935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6EC265DC-0AD4-E5D5-F3FF-2576B2DA68A2}"/>
                </a:ext>
              </a:extLst>
            </p:cNvPr>
            <p:cNvSpPr/>
            <p:nvPr/>
          </p:nvSpPr>
          <p:spPr>
            <a:xfrm>
              <a:off x="8635268" y="5656941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059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5C19D-CEF1-73A6-3FD5-70057A3DD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732" y="340803"/>
            <a:ext cx="10515600" cy="1325563"/>
          </a:xfrm>
        </p:spPr>
        <p:txBody>
          <a:bodyPr/>
          <a:lstStyle/>
          <a:p>
            <a:r>
              <a:rPr lang="en-US" dirty="0"/>
              <a:t>Scenario Overview: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8357F3-36EB-E545-73AA-2257FDB1B445}"/>
              </a:ext>
            </a:extLst>
          </p:cNvPr>
          <p:cNvSpPr txBox="1"/>
          <p:nvPr/>
        </p:nvSpPr>
        <p:spPr>
          <a:xfrm>
            <a:off x="7391621" y="1777167"/>
            <a:ext cx="42298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a cancer screening company, you've developed an </a:t>
            </a:r>
            <a:r>
              <a:rPr lang="en-US" b="1" dirty="0"/>
              <a:t>AI model </a:t>
            </a:r>
            <a:r>
              <a:rPr lang="en-US" dirty="0"/>
              <a:t>to analyze mammography images for early cancer detection. Among 10 customers, 4 of them really have cancer and 6 do not.</a:t>
            </a:r>
          </a:p>
          <a:p>
            <a:endParaRPr lang="en-US" dirty="0"/>
          </a:p>
          <a:p>
            <a:r>
              <a:rPr lang="en-US" dirty="0"/>
              <a:t>You're now at a crucial stage: evaluating the model's performance.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5F12E88-5DAC-2C94-EE0C-7CA023576CB8}"/>
              </a:ext>
            </a:extLst>
          </p:cNvPr>
          <p:cNvGrpSpPr/>
          <p:nvPr/>
        </p:nvGrpSpPr>
        <p:grpSpPr>
          <a:xfrm>
            <a:off x="7405516" y="4375932"/>
            <a:ext cx="2045160" cy="1347597"/>
            <a:chOff x="8353094" y="3043754"/>
            <a:chExt cx="2045160" cy="1347597"/>
          </a:xfrm>
        </p:grpSpPr>
        <p:pic>
          <p:nvPicPr>
            <p:cNvPr id="8" name="Graphic 7" descr="Woman with solid fill">
              <a:extLst>
                <a:ext uri="{FF2B5EF4-FFF2-40B4-BE49-F238E27FC236}">
                  <a16:creationId xmlns:a16="http://schemas.microsoft.com/office/drawing/2014/main" id="{C33668DF-5D4F-0B72-6316-0696A1623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57327" y="3047516"/>
              <a:ext cx="660484" cy="660484"/>
            </a:xfrm>
            <a:prstGeom prst="rect">
              <a:avLst/>
            </a:prstGeom>
          </p:spPr>
        </p:pic>
        <p:pic>
          <p:nvPicPr>
            <p:cNvPr id="9" name="Graphic 8" descr="Woman with solid fill">
              <a:extLst>
                <a:ext uri="{FF2B5EF4-FFF2-40B4-BE49-F238E27FC236}">
                  <a16:creationId xmlns:a16="http://schemas.microsoft.com/office/drawing/2014/main" id="{28DCE944-9A33-117D-CFB4-02A535E3C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87569" y="3048463"/>
              <a:ext cx="660484" cy="660484"/>
            </a:xfrm>
            <a:prstGeom prst="rect">
              <a:avLst/>
            </a:prstGeom>
          </p:spPr>
        </p:pic>
        <p:pic>
          <p:nvPicPr>
            <p:cNvPr id="11" name="Graphic 10" descr="Woman with solid fill">
              <a:extLst>
                <a:ext uri="{FF2B5EF4-FFF2-40B4-BE49-F238E27FC236}">
                  <a16:creationId xmlns:a16="http://schemas.microsoft.com/office/drawing/2014/main" id="{41EFD548-5660-46A3-156F-C48E90624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17811" y="3043754"/>
              <a:ext cx="660484" cy="660484"/>
            </a:xfrm>
            <a:prstGeom prst="rect">
              <a:avLst/>
            </a:prstGeom>
          </p:spPr>
        </p:pic>
        <p:pic>
          <p:nvPicPr>
            <p:cNvPr id="12" name="Graphic 11" descr="Woman with solid fill">
              <a:extLst>
                <a:ext uri="{FF2B5EF4-FFF2-40B4-BE49-F238E27FC236}">
                  <a16:creationId xmlns:a16="http://schemas.microsoft.com/office/drawing/2014/main" id="{7FF79C7D-E3F5-93B2-39D3-118098E86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75674" y="3047516"/>
              <a:ext cx="660484" cy="660484"/>
            </a:xfrm>
            <a:prstGeom prst="rect">
              <a:avLst/>
            </a:prstGeom>
          </p:spPr>
        </p:pic>
        <p:pic>
          <p:nvPicPr>
            <p:cNvPr id="14" name="Graphic 13" descr="Woman with solid fill">
              <a:extLst>
                <a:ext uri="{FF2B5EF4-FFF2-40B4-BE49-F238E27FC236}">
                  <a16:creationId xmlns:a16="http://schemas.microsoft.com/office/drawing/2014/main" id="{09278C5D-8C81-F8F5-DC78-46A48943C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733537" y="3063635"/>
              <a:ext cx="660484" cy="660484"/>
            </a:xfrm>
            <a:prstGeom prst="rect">
              <a:avLst/>
            </a:prstGeom>
          </p:spPr>
        </p:pic>
        <p:pic>
          <p:nvPicPr>
            <p:cNvPr id="15" name="Graphic 14" descr="Woman with solid fill">
              <a:extLst>
                <a:ext uri="{FF2B5EF4-FFF2-40B4-BE49-F238E27FC236}">
                  <a16:creationId xmlns:a16="http://schemas.microsoft.com/office/drawing/2014/main" id="{FA25FDB2-AEA4-0AB5-9580-FE378506D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53094" y="3730867"/>
              <a:ext cx="660484" cy="660484"/>
            </a:xfrm>
            <a:prstGeom prst="rect">
              <a:avLst/>
            </a:prstGeom>
          </p:spPr>
        </p:pic>
        <p:pic>
          <p:nvPicPr>
            <p:cNvPr id="16" name="Graphic 15" descr="Woman with solid fill">
              <a:extLst>
                <a:ext uri="{FF2B5EF4-FFF2-40B4-BE49-F238E27FC236}">
                  <a16:creationId xmlns:a16="http://schemas.microsoft.com/office/drawing/2014/main" id="{F9886181-E9BB-7535-78D5-E5FACAF46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712454" y="3730867"/>
              <a:ext cx="660484" cy="660484"/>
            </a:xfrm>
            <a:prstGeom prst="rect">
              <a:avLst/>
            </a:prstGeom>
          </p:spPr>
        </p:pic>
        <p:pic>
          <p:nvPicPr>
            <p:cNvPr id="17" name="Graphic 16" descr="Woman with solid fill">
              <a:extLst>
                <a:ext uri="{FF2B5EF4-FFF2-40B4-BE49-F238E27FC236}">
                  <a16:creationId xmlns:a16="http://schemas.microsoft.com/office/drawing/2014/main" id="{04741886-795E-CA27-8FD0-0623E35B4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45432" y="3724119"/>
              <a:ext cx="660484" cy="660484"/>
            </a:xfrm>
            <a:prstGeom prst="rect">
              <a:avLst/>
            </a:prstGeom>
          </p:spPr>
        </p:pic>
        <p:pic>
          <p:nvPicPr>
            <p:cNvPr id="18" name="Graphic 17" descr="Woman with solid fill">
              <a:extLst>
                <a:ext uri="{FF2B5EF4-FFF2-40B4-BE49-F238E27FC236}">
                  <a16:creationId xmlns:a16="http://schemas.microsoft.com/office/drawing/2014/main" id="{15167A7B-D6E5-B332-6B9F-F411E8410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89702" y="3711762"/>
              <a:ext cx="660484" cy="660484"/>
            </a:xfrm>
            <a:prstGeom prst="rect">
              <a:avLst/>
            </a:prstGeom>
          </p:spPr>
        </p:pic>
        <p:pic>
          <p:nvPicPr>
            <p:cNvPr id="19" name="Graphic 18" descr="Woman with solid fill">
              <a:extLst>
                <a:ext uri="{FF2B5EF4-FFF2-40B4-BE49-F238E27FC236}">
                  <a16:creationId xmlns:a16="http://schemas.microsoft.com/office/drawing/2014/main" id="{4B6D2A9A-A05F-4A0A-5F75-1241574DE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737770" y="3705042"/>
              <a:ext cx="660484" cy="660484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4987C37-A9B7-87F8-82BB-714778AF89A1}"/>
              </a:ext>
            </a:extLst>
          </p:cNvPr>
          <p:cNvSpPr txBox="1"/>
          <p:nvPr/>
        </p:nvSpPr>
        <p:spPr>
          <a:xfrm>
            <a:off x="11183007" y="47401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450DCA2A-C37A-C7DA-907D-E59233EC0DAE}"/>
              </a:ext>
            </a:extLst>
          </p:cNvPr>
          <p:cNvSpPr/>
          <p:nvPr/>
        </p:nvSpPr>
        <p:spPr>
          <a:xfrm>
            <a:off x="663798" y="2197410"/>
            <a:ext cx="6415709" cy="4117526"/>
          </a:xfrm>
          <a:prstGeom prst="cube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alpha val="4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B8FAB79-8AB3-F1A9-D92B-CE1E05C7251A}"/>
              </a:ext>
            </a:extLst>
          </p:cNvPr>
          <p:cNvSpPr/>
          <p:nvPr/>
        </p:nvSpPr>
        <p:spPr>
          <a:xfrm>
            <a:off x="3941905" y="4792738"/>
            <a:ext cx="731520" cy="7315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AFDCFC2-6C71-33E4-2EF4-438CC9EFD725}"/>
              </a:ext>
            </a:extLst>
          </p:cNvPr>
          <p:cNvSpPr/>
          <p:nvPr/>
        </p:nvSpPr>
        <p:spPr>
          <a:xfrm>
            <a:off x="4472857" y="3810865"/>
            <a:ext cx="731520" cy="7315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20A13F-EA45-4FB6-0EA7-7431693E2391}"/>
              </a:ext>
            </a:extLst>
          </p:cNvPr>
          <p:cNvSpPr txBox="1"/>
          <p:nvPr/>
        </p:nvSpPr>
        <p:spPr>
          <a:xfrm>
            <a:off x="4503429" y="4032466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Cancer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0434C2-A28B-1AF0-7518-AFC4F3DFE34C}"/>
              </a:ext>
            </a:extLst>
          </p:cNvPr>
          <p:cNvSpPr txBox="1"/>
          <p:nvPr/>
        </p:nvSpPr>
        <p:spPr>
          <a:xfrm>
            <a:off x="3972477" y="5023552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Cancer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903CB1D-8737-72E9-BBFE-7BEF6CA9D97F}"/>
              </a:ext>
            </a:extLst>
          </p:cNvPr>
          <p:cNvSpPr/>
          <p:nvPr/>
        </p:nvSpPr>
        <p:spPr>
          <a:xfrm>
            <a:off x="995661" y="5307117"/>
            <a:ext cx="731520" cy="7315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FF6E53-CBE9-9C26-BB6B-36450220B3B1}"/>
              </a:ext>
            </a:extLst>
          </p:cNvPr>
          <p:cNvSpPr txBox="1"/>
          <p:nvPr/>
        </p:nvSpPr>
        <p:spPr>
          <a:xfrm>
            <a:off x="1026233" y="5537931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Cancer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6308FA6-A94A-67FF-8AD3-BE8FA789BC5E}"/>
              </a:ext>
            </a:extLst>
          </p:cNvPr>
          <p:cNvSpPr/>
          <p:nvPr/>
        </p:nvSpPr>
        <p:spPr>
          <a:xfrm>
            <a:off x="1798493" y="3524653"/>
            <a:ext cx="731520" cy="7315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3032CC-0A82-6A2B-C6ED-07828879D250}"/>
              </a:ext>
            </a:extLst>
          </p:cNvPr>
          <p:cNvSpPr txBox="1"/>
          <p:nvPr/>
        </p:nvSpPr>
        <p:spPr>
          <a:xfrm>
            <a:off x="1829065" y="3755467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Cancer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7E0328F-E848-F6CE-5C63-57975F62A5DC}"/>
              </a:ext>
            </a:extLst>
          </p:cNvPr>
          <p:cNvSpPr/>
          <p:nvPr/>
        </p:nvSpPr>
        <p:spPr>
          <a:xfrm>
            <a:off x="3191616" y="4019847"/>
            <a:ext cx="731520" cy="73152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1238C51-7238-DF5F-9960-E0767B7DDABF}"/>
              </a:ext>
            </a:extLst>
          </p:cNvPr>
          <p:cNvSpPr/>
          <p:nvPr/>
        </p:nvSpPr>
        <p:spPr>
          <a:xfrm>
            <a:off x="1919351" y="5075848"/>
            <a:ext cx="731520" cy="73152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9BFD157-C38E-8E58-5764-BB4905E02E66}"/>
              </a:ext>
            </a:extLst>
          </p:cNvPr>
          <p:cNvSpPr/>
          <p:nvPr/>
        </p:nvSpPr>
        <p:spPr>
          <a:xfrm>
            <a:off x="2683167" y="3238149"/>
            <a:ext cx="731520" cy="73152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0DE296-243C-54E2-C3C7-744EF99EA02C}"/>
              </a:ext>
            </a:extLst>
          </p:cNvPr>
          <p:cNvSpPr txBox="1"/>
          <p:nvPr/>
        </p:nvSpPr>
        <p:spPr>
          <a:xfrm>
            <a:off x="2599925" y="3476951"/>
            <a:ext cx="8980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Non-Cancer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C30A449-BC89-E65F-0906-2BC832A74BDD}"/>
              </a:ext>
            </a:extLst>
          </p:cNvPr>
          <p:cNvSpPr/>
          <p:nvPr/>
        </p:nvSpPr>
        <p:spPr>
          <a:xfrm>
            <a:off x="5125894" y="4864222"/>
            <a:ext cx="731520" cy="73152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05680B-016A-9C28-34C5-63BDED7457CC}"/>
              </a:ext>
            </a:extLst>
          </p:cNvPr>
          <p:cNvSpPr txBox="1"/>
          <p:nvPr/>
        </p:nvSpPr>
        <p:spPr>
          <a:xfrm>
            <a:off x="5042652" y="5103024"/>
            <a:ext cx="8980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Non-Cancer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E0DA1F8-62DA-1DC9-4B4E-6D6FFB411BC1}"/>
              </a:ext>
            </a:extLst>
          </p:cNvPr>
          <p:cNvSpPr/>
          <p:nvPr/>
        </p:nvSpPr>
        <p:spPr>
          <a:xfrm>
            <a:off x="2976734" y="5482646"/>
            <a:ext cx="731520" cy="73152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617F8C-C299-0A42-3E3D-DD8C486F36F0}"/>
              </a:ext>
            </a:extLst>
          </p:cNvPr>
          <p:cNvSpPr txBox="1"/>
          <p:nvPr/>
        </p:nvSpPr>
        <p:spPr>
          <a:xfrm>
            <a:off x="2903153" y="5685088"/>
            <a:ext cx="8980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Non-Cancer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E47A1C0-69C5-FCAE-5018-514EB078E79B}"/>
              </a:ext>
            </a:extLst>
          </p:cNvPr>
          <p:cNvSpPr/>
          <p:nvPr/>
        </p:nvSpPr>
        <p:spPr>
          <a:xfrm>
            <a:off x="5162394" y="3469198"/>
            <a:ext cx="731520" cy="73152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290F0E-C857-AE1B-059B-53185282E15A}"/>
              </a:ext>
            </a:extLst>
          </p:cNvPr>
          <p:cNvSpPr txBox="1"/>
          <p:nvPr/>
        </p:nvSpPr>
        <p:spPr>
          <a:xfrm>
            <a:off x="5079152" y="3708000"/>
            <a:ext cx="8980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Non-Cancer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F10D2D-6DE0-48C9-8D09-AA2DE5EE0A75}"/>
              </a:ext>
            </a:extLst>
          </p:cNvPr>
          <p:cNvSpPr txBox="1"/>
          <p:nvPr/>
        </p:nvSpPr>
        <p:spPr>
          <a:xfrm>
            <a:off x="1829065" y="5336223"/>
            <a:ext cx="8980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Non-Cancer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EA85FB-65AC-0599-F9B5-31EA7C9365F9}"/>
              </a:ext>
            </a:extLst>
          </p:cNvPr>
          <p:cNvSpPr txBox="1"/>
          <p:nvPr/>
        </p:nvSpPr>
        <p:spPr>
          <a:xfrm>
            <a:off x="3108374" y="4258649"/>
            <a:ext cx="8980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Non-Cancer</a:t>
            </a:r>
          </a:p>
        </p:txBody>
      </p:sp>
    </p:spTree>
    <p:extLst>
      <p:ext uri="{BB962C8B-B14F-4D97-AF65-F5344CB8AC3E}">
        <p14:creationId xmlns:p14="http://schemas.microsoft.com/office/powerpoint/2010/main" val="67463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7" grpId="0" animBg="1"/>
      <p:bldP spid="22" grpId="0"/>
      <p:bldP spid="26" grpId="0"/>
      <p:bldP spid="27" grpId="0" animBg="1"/>
      <p:bldP spid="28" grpId="0"/>
      <p:bldP spid="29" grpId="0" animBg="1"/>
      <p:bldP spid="30" grpId="0"/>
      <p:bldP spid="3" grpId="0" animBg="1"/>
      <p:bldP spid="31" grpId="0" animBg="1"/>
      <p:bldP spid="10" grpId="0" animBg="1"/>
      <p:bldP spid="13" grpId="0"/>
      <p:bldP spid="33" grpId="0" animBg="1"/>
      <p:bldP spid="34" grpId="0"/>
      <p:bldP spid="35" grpId="0" animBg="1"/>
      <p:bldP spid="36" grpId="0"/>
      <p:bldP spid="37" grpId="0" animBg="1"/>
      <p:bldP spid="38" grpId="0"/>
      <p:bldP spid="32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66AA9-F442-2CA0-1DC9-0C0C65CDE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18" y="558753"/>
            <a:ext cx="11130741" cy="850878"/>
          </a:xfrm>
        </p:spPr>
        <p:txBody>
          <a:bodyPr/>
          <a:lstStyle/>
          <a:p>
            <a:r>
              <a:rPr lang="en-US"/>
              <a:t>Bad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A21813-6383-1DB2-67E4-9D1E2C741DE3}"/>
              </a:ext>
            </a:extLst>
          </p:cNvPr>
          <p:cNvSpPr/>
          <p:nvPr/>
        </p:nvSpPr>
        <p:spPr>
          <a:xfrm rot="5400000">
            <a:off x="28257" y="3877966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EF88C1-90FC-F940-A88B-F86AE12CDA0C}"/>
              </a:ext>
            </a:extLst>
          </p:cNvPr>
          <p:cNvSpPr txBox="1"/>
          <p:nvPr/>
        </p:nvSpPr>
        <p:spPr>
          <a:xfrm>
            <a:off x="4457447" y="1731307"/>
            <a:ext cx="3285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Output of our Prediction Model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BBF2E3-9CE8-A7B9-B305-D2BF0BEB9CD5}"/>
              </a:ext>
            </a:extLst>
          </p:cNvPr>
          <p:cNvSpPr txBox="1"/>
          <p:nvPr/>
        </p:nvSpPr>
        <p:spPr>
          <a:xfrm>
            <a:off x="311478" y="4607356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9C497F-93F5-51BF-FFE8-5160FD3B5FE9}"/>
              </a:ext>
            </a:extLst>
          </p:cNvPr>
          <p:cNvSpPr txBox="1"/>
          <p:nvPr/>
        </p:nvSpPr>
        <p:spPr>
          <a:xfrm>
            <a:off x="11263800" y="4534981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1.0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E918A2E-BBC0-F26D-71EA-0C2C8BEF1EC6}"/>
              </a:ext>
            </a:extLst>
          </p:cNvPr>
          <p:cNvGrpSpPr/>
          <p:nvPr/>
        </p:nvGrpSpPr>
        <p:grpSpPr>
          <a:xfrm>
            <a:off x="751302" y="3460627"/>
            <a:ext cx="4956413" cy="419218"/>
            <a:chOff x="1016000" y="3460627"/>
            <a:chExt cx="4956413" cy="41921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2AB2A5-C113-5F27-B546-32B26747FC22}"/>
                </a:ext>
              </a:extLst>
            </p:cNvPr>
            <p:cNvSpPr txBox="1"/>
            <p:nvPr/>
          </p:nvSpPr>
          <p:spPr>
            <a:xfrm>
              <a:off x="1016000" y="3492500"/>
              <a:ext cx="348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N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D504514-803B-97F7-1F44-1A472FB4B917}"/>
                </a:ext>
              </a:extLst>
            </p:cNvPr>
            <p:cNvSpPr txBox="1"/>
            <p:nvPr/>
          </p:nvSpPr>
          <p:spPr>
            <a:xfrm>
              <a:off x="2311015" y="3492500"/>
              <a:ext cx="348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N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855B8A2-8CD5-7E06-ADF8-3983C4AC4ECD}"/>
                </a:ext>
              </a:extLst>
            </p:cNvPr>
            <p:cNvSpPr txBox="1"/>
            <p:nvPr/>
          </p:nvSpPr>
          <p:spPr>
            <a:xfrm>
              <a:off x="3390373" y="3492500"/>
              <a:ext cx="348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N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91009E3-EC3C-1D02-A6F4-E87F597798F0}"/>
                </a:ext>
              </a:extLst>
            </p:cNvPr>
            <p:cNvSpPr txBox="1"/>
            <p:nvPr/>
          </p:nvSpPr>
          <p:spPr>
            <a:xfrm>
              <a:off x="4514983" y="3510513"/>
              <a:ext cx="348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N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A7526D3-3347-F076-6BA5-6251354DE49F}"/>
                </a:ext>
              </a:extLst>
            </p:cNvPr>
            <p:cNvSpPr txBox="1"/>
            <p:nvPr/>
          </p:nvSpPr>
          <p:spPr>
            <a:xfrm>
              <a:off x="5624241" y="3460627"/>
              <a:ext cx="348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0DC0195-F365-930E-7F5A-3FE767E02D0D}"/>
              </a:ext>
            </a:extLst>
          </p:cNvPr>
          <p:cNvGrpSpPr/>
          <p:nvPr/>
        </p:nvGrpSpPr>
        <p:grpSpPr>
          <a:xfrm>
            <a:off x="6492697" y="3505067"/>
            <a:ext cx="4614323" cy="401697"/>
            <a:chOff x="1138320" y="3418290"/>
            <a:chExt cx="4614323" cy="401697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86209AF-DB11-6ED4-227B-1247F37604DF}"/>
                </a:ext>
              </a:extLst>
            </p:cNvPr>
            <p:cNvSpPr txBox="1"/>
            <p:nvPr/>
          </p:nvSpPr>
          <p:spPr>
            <a:xfrm>
              <a:off x="1138320" y="3432819"/>
              <a:ext cx="348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27D96E2-7404-EBC9-7879-48FAAC0CEB8B}"/>
                </a:ext>
              </a:extLst>
            </p:cNvPr>
            <p:cNvSpPr txBox="1"/>
            <p:nvPr/>
          </p:nvSpPr>
          <p:spPr>
            <a:xfrm>
              <a:off x="2309388" y="3418290"/>
              <a:ext cx="348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056070C-F9C4-5108-A84C-7FB1A4312CF7}"/>
                </a:ext>
              </a:extLst>
            </p:cNvPr>
            <p:cNvSpPr txBox="1"/>
            <p:nvPr/>
          </p:nvSpPr>
          <p:spPr>
            <a:xfrm>
              <a:off x="3308721" y="3450655"/>
              <a:ext cx="348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8A152B8-B751-4FF4-1EE9-28A194076B4D}"/>
                </a:ext>
              </a:extLst>
            </p:cNvPr>
            <p:cNvSpPr txBox="1"/>
            <p:nvPr/>
          </p:nvSpPr>
          <p:spPr>
            <a:xfrm>
              <a:off x="4381309" y="3421762"/>
              <a:ext cx="348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384352B-0BE6-673C-9A12-AC4F6766979C}"/>
                </a:ext>
              </a:extLst>
            </p:cNvPr>
            <p:cNvSpPr txBox="1"/>
            <p:nvPr/>
          </p:nvSpPr>
          <p:spPr>
            <a:xfrm>
              <a:off x="5404471" y="3432819"/>
              <a:ext cx="348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243E2CC5-2DF5-0ADD-02E1-4C44312ED7C7}"/>
              </a:ext>
            </a:extLst>
          </p:cNvPr>
          <p:cNvSpPr/>
          <p:nvPr/>
        </p:nvSpPr>
        <p:spPr>
          <a:xfrm rot="5400000">
            <a:off x="11092725" y="3878487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BF7D410-F216-D756-107E-56CB1DCBA151}"/>
              </a:ext>
            </a:extLst>
          </p:cNvPr>
          <p:cNvSpPr/>
          <p:nvPr/>
        </p:nvSpPr>
        <p:spPr>
          <a:xfrm rot="5400000">
            <a:off x="1472981" y="3836404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FA511D3-BB3F-1B42-698C-E336C4A385D4}"/>
              </a:ext>
            </a:extLst>
          </p:cNvPr>
          <p:cNvSpPr/>
          <p:nvPr/>
        </p:nvSpPr>
        <p:spPr>
          <a:xfrm rot="5400000">
            <a:off x="2592334" y="3836404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8675534-58DC-E4D8-6370-5F93DC3F8F68}"/>
              </a:ext>
            </a:extLst>
          </p:cNvPr>
          <p:cNvSpPr/>
          <p:nvPr/>
        </p:nvSpPr>
        <p:spPr>
          <a:xfrm>
            <a:off x="539626" y="3827556"/>
            <a:ext cx="10972800" cy="640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119D40F-4A3C-29CD-AC89-3B027471743E}"/>
              </a:ext>
            </a:extLst>
          </p:cNvPr>
          <p:cNvSpPr/>
          <p:nvPr/>
        </p:nvSpPr>
        <p:spPr>
          <a:xfrm rot="5400000">
            <a:off x="3711687" y="3836404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093A159-2658-D891-CBA6-12D858D6DA94}"/>
              </a:ext>
            </a:extLst>
          </p:cNvPr>
          <p:cNvSpPr/>
          <p:nvPr/>
        </p:nvSpPr>
        <p:spPr>
          <a:xfrm rot="5400000">
            <a:off x="4831040" y="3836404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2A87705-37B6-97D6-C3F6-54DD9154A1FA}"/>
              </a:ext>
            </a:extLst>
          </p:cNvPr>
          <p:cNvSpPr/>
          <p:nvPr/>
        </p:nvSpPr>
        <p:spPr>
          <a:xfrm rot="5400000">
            <a:off x="5950393" y="3836404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44C94D7-FCB8-38DB-37E3-63CB8062DE69}"/>
              </a:ext>
            </a:extLst>
          </p:cNvPr>
          <p:cNvSpPr/>
          <p:nvPr/>
        </p:nvSpPr>
        <p:spPr>
          <a:xfrm rot="5400000">
            <a:off x="7069746" y="3836404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01D80B5-C65B-7F66-DA20-914B61E0F3C9}"/>
              </a:ext>
            </a:extLst>
          </p:cNvPr>
          <p:cNvSpPr/>
          <p:nvPr/>
        </p:nvSpPr>
        <p:spPr>
          <a:xfrm rot="5400000">
            <a:off x="8189099" y="3836404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F8300E2-C099-D4F9-0225-213B1EEA16D7}"/>
              </a:ext>
            </a:extLst>
          </p:cNvPr>
          <p:cNvSpPr/>
          <p:nvPr/>
        </p:nvSpPr>
        <p:spPr>
          <a:xfrm rot="5400000">
            <a:off x="9308452" y="3836404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DCBE5AE-C26B-BD09-7D97-0E83CD0184F0}"/>
              </a:ext>
            </a:extLst>
          </p:cNvPr>
          <p:cNvSpPr/>
          <p:nvPr/>
        </p:nvSpPr>
        <p:spPr>
          <a:xfrm rot="5400000">
            <a:off x="10427805" y="3836404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429925B-DCFF-E96C-CEE5-EFB952E996FB}"/>
              </a:ext>
            </a:extLst>
          </p:cNvPr>
          <p:cNvSpPr txBox="1"/>
          <p:nvPr/>
        </p:nvSpPr>
        <p:spPr>
          <a:xfrm>
            <a:off x="1503336" y="4107051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0.1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FAC475-7B7C-2B7B-C706-BF41C4323A25}"/>
              </a:ext>
            </a:extLst>
          </p:cNvPr>
          <p:cNvSpPr txBox="1"/>
          <p:nvPr/>
        </p:nvSpPr>
        <p:spPr>
          <a:xfrm>
            <a:off x="2479730" y="4091555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0.2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D26CA1C-4080-7EEC-EAF0-341FCDD540FA}"/>
              </a:ext>
            </a:extLst>
          </p:cNvPr>
          <p:cNvSpPr txBox="1"/>
          <p:nvPr/>
        </p:nvSpPr>
        <p:spPr>
          <a:xfrm>
            <a:off x="3599480" y="4091555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0.3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16E40DA-7526-04ED-7EBC-F334B9C971D0}"/>
              </a:ext>
            </a:extLst>
          </p:cNvPr>
          <p:cNvSpPr txBox="1"/>
          <p:nvPr/>
        </p:nvSpPr>
        <p:spPr>
          <a:xfrm>
            <a:off x="4659852" y="4091555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0.4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27943F8-6A6B-B727-8C2B-22C871E7A068}"/>
              </a:ext>
            </a:extLst>
          </p:cNvPr>
          <p:cNvSpPr txBox="1"/>
          <p:nvPr/>
        </p:nvSpPr>
        <p:spPr>
          <a:xfrm>
            <a:off x="5804053" y="4165640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0.5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A38BF57-107E-5CF9-5D7C-4F2FED17C721}"/>
              </a:ext>
            </a:extLst>
          </p:cNvPr>
          <p:cNvSpPr txBox="1"/>
          <p:nvPr/>
        </p:nvSpPr>
        <p:spPr>
          <a:xfrm>
            <a:off x="6848569" y="4165640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0.6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166ACF0-CD97-944F-A417-8957DF9EECC4}"/>
              </a:ext>
            </a:extLst>
          </p:cNvPr>
          <p:cNvSpPr txBox="1"/>
          <p:nvPr/>
        </p:nvSpPr>
        <p:spPr>
          <a:xfrm>
            <a:off x="7983364" y="4151522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0.7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09A50D7-0292-B13C-0F81-145398CCFB6C}"/>
              </a:ext>
            </a:extLst>
          </p:cNvPr>
          <p:cNvSpPr txBox="1"/>
          <p:nvPr/>
        </p:nvSpPr>
        <p:spPr>
          <a:xfrm>
            <a:off x="9160819" y="4196888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0.8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DB5F897-2BC9-7072-259C-E9B1087CB781}"/>
              </a:ext>
            </a:extLst>
          </p:cNvPr>
          <p:cNvSpPr txBox="1"/>
          <p:nvPr/>
        </p:nvSpPr>
        <p:spPr>
          <a:xfrm>
            <a:off x="10315689" y="4225781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0.9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E1E4E2-A016-382C-72B8-42F7848C4CEB}"/>
              </a:ext>
            </a:extLst>
          </p:cNvPr>
          <p:cNvSpPr txBox="1"/>
          <p:nvPr/>
        </p:nvSpPr>
        <p:spPr>
          <a:xfrm>
            <a:off x="3299761" y="5083629"/>
            <a:ext cx="736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Predicted Risk of Cancer (in probability)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56F4F06-D3FB-5E12-357B-C7D0B7519786}"/>
              </a:ext>
            </a:extLst>
          </p:cNvPr>
          <p:cNvGrpSpPr/>
          <p:nvPr/>
        </p:nvGrpSpPr>
        <p:grpSpPr>
          <a:xfrm>
            <a:off x="505928" y="2424449"/>
            <a:ext cx="10747873" cy="760710"/>
            <a:chOff x="505928" y="2424449"/>
            <a:chExt cx="10747873" cy="76071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F4C6F92-8313-D862-4893-CAAE0B845D25}"/>
                </a:ext>
              </a:extLst>
            </p:cNvPr>
            <p:cNvGrpSpPr/>
            <p:nvPr/>
          </p:nvGrpSpPr>
          <p:grpSpPr>
            <a:xfrm>
              <a:off x="505928" y="2424449"/>
              <a:ext cx="898003" cy="731520"/>
              <a:chOff x="1190943" y="2895908"/>
              <a:chExt cx="898003" cy="73152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A068521-8737-9168-F2EA-89357CBBD795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7E1DE7-0AC6-E0BA-C2B9-1DA4C359A8D8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Non-Cancer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A3B71C4-5AF6-1578-04AA-4D60719DF6C6}"/>
                </a:ext>
              </a:extLst>
            </p:cNvPr>
            <p:cNvGrpSpPr/>
            <p:nvPr/>
          </p:nvGrpSpPr>
          <p:grpSpPr>
            <a:xfrm>
              <a:off x="2802280" y="2424449"/>
              <a:ext cx="898003" cy="731520"/>
              <a:chOff x="1221939" y="2895908"/>
              <a:chExt cx="898003" cy="731520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D77B992B-4798-2462-8191-8BCAD6DDE8A3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C86EB53-F1FB-1D55-F156-BB1F46184FEE}"/>
                  </a:ext>
                </a:extLst>
              </p:cNvPr>
              <p:cNvSpPr txBox="1"/>
              <p:nvPr/>
            </p:nvSpPr>
            <p:spPr>
              <a:xfrm>
                <a:off x="1221939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Non-Cancer</a:t>
                </a:r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9B02B37-E431-31D3-E2A5-7CF6932FECDA}"/>
                </a:ext>
              </a:extLst>
            </p:cNvPr>
            <p:cNvSpPr/>
            <p:nvPr/>
          </p:nvSpPr>
          <p:spPr>
            <a:xfrm>
              <a:off x="9501847" y="2424449"/>
              <a:ext cx="731520" cy="731520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4A29E3B-D769-944B-E3F1-2E876C22F169}"/>
                </a:ext>
              </a:extLst>
            </p:cNvPr>
            <p:cNvSpPr/>
            <p:nvPr/>
          </p:nvSpPr>
          <p:spPr>
            <a:xfrm>
              <a:off x="7377587" y="2452965"/>
              <a:ext cx="731520" cy="731520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E5A77DE-AE57-4F90-BDC0-18B612163825}"/>
                </a:ext>
              </a:extLst>
            </p:cNvPr>
            <p:cNvGrpSpPr/>
            <p:nvPr/>
          </p:nvGrpSpPr>
          <p:grpSpPr>
            <a:xfrm>
              <a:off x="10522281" y="2424449"/>
              <a:ext cx="731520" cy="731520"/>
              <a:chOff x="6100442" y="1831430"/>
              <a:chExt cx="731520" cy="73152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0838FA96-9D24-137F-3323-1D3E069A96E5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18A0584-3968-5911-AFBE-A4D56F11D165}"/>
                  </a:ext>
                </a:extLst>
              </p:cNvPr>
              <p:cNvSpPr txBox="1"/>
              <p:nvPr/>
            </p:nvSpPr>
            <p:spPr>
              <a:xfrm>
                <a:off x="6131014" y="2053031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Cancer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7A63109-F9C6-5F59-B43B-98CB7CAF1C58}"/>
                </a:ext>
              </a:extLst>
            </p:cNvPr>
            <p:cNvSpPr txBox="1"/>
            <p:nvPr/>
          </p:nvSpPr>
          <p:spPr>
            <a:xfrm>
              <a:off x="1504641" y="2663251"/>
              <a:ext cx="74571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>
                  <a:solidFill>
                    <a:prstClr val="white"/>
                  </a:solidFill>
                  <a:latin typeface="Aptos" panose="02110004020202020204"/>
                </a:rPr>
                <a:t>     </a:t>
              </a: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Cancer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07D1FDC-7AD4-C969-5997-CA04E7A5F95B}"/>
                </a:ext>
              </a:extLst>
            </p:cNvPr>
            <p:cNvGrpSpPr/>
            <p:nvPr/>
          </p:nvGrpSpPr>
          <p:grpSpPr>
            <a:xfrm>
              <a:off x="8316504" y="2453639"/>
              <a:ext cx="814762" cy="731520"/>
              <a:chOff x="1190943" y="2895908"/>
              <a:chExt cx="814762" cy="731520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C959B54F-EECE-6B23-AC5E-D3244A076446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316C5FC-84FD-3BB1-6426-07BFAD7B860E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74571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50" dirty="0">
                    <a:solidFill>
                      <a:prstClr val="white"/>
                    </a:solidFill>
                    <a:latin typeface="Aptos" panose="02110004020202020204"/>
                  </a:rPr>
                  <a:t>     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Cancer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BE989E40-55E9-7420-5A57-5C30B1C3D965}"/>
                </a:ext>
              </a:extLst>
            </p:cNvPr>
            <p:cNvGrpSpPr/>
            <p:nvPr/>
          </p:nvGrpSpPr>
          <p:grpSpPr>
            <a:xfrm>
              <a:off x="6131638" y="2424449"/>
              <a:ext cx="898003" cy="731520"/>
              <a:chOff x="2270443" y="2895908"/>
              <a:chExt cx="898003" cy="73152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F7C9C2EF-2973-E61C-09E7-E56AC6D6F78B}"/>
                  </a:ext>
                </a:extLst>
              </p:cNvPr>
              <p:cNvSpPr/>
              <p:nvPr/>
            </p:nvSpPr>
            <p:spPr>
              <a:xfrm>
                <a:off x="23536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7D0BBDC-FD7E-EDBF-42A9-BC12F5D36FDB}"/>
                  </a:ext>
                </a:extLst>
              </p:cNvPr>
              <p:cNvSpPr txBox="1"/>
              <p:nvPr/>
            </p:nvSpPr>
            <p:spPr>
              <a:xfrm>
                <a:off x="2270443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Non-Cancer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2BD2487-4CB2-C49A-BF0E-78BDBBC39A9C}"/>
                </a:ext>
              </a:extLst>
            </p:cNvPr>
            <p:cNvSpPr txBox="1"/>
            <p:nvPr/>
          </p:nvSpPr>
          <p:spPr>
            <a:xfrm>
              <a:off x="9409445" y="2663251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Non-Cancer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31F0B4-A0E3-64F4-F8DA-5A88D0CE5548}"/>
                </a:ext>
              </a:extLst>
            </p:cNvPr>
            <p:cNvSpPr txBox="1"/>
            <p:nvPr/>
          </p:nvSpPr>
          <p:spPr>
            <a:xfrm>
              <a:off x="7294639" y="2665339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Non-Cancer</a:t>
              </a:r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F3981649-F41B-6467-A949-500174012850}"/>
              </a:ext>
            </a:extLst>
          </p:cNvPr>
          <p:cNvSpPr/>
          <p:nvPr/>
        </p:nvSpPr>
        <p:spPr>
          <a:xfrm>
            <a:off x="1732699" y="2406474"/>
            <a:ext cx="731520" cy="7315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7602DD-5E44-399B-2125-F268BD3ACA72}"/>
              </a:ext>
            </a:extLst>
          </p:cNvPr>
          <p:cNvSpPr txBox="1"/>
          <p:nvPr/>
        </p:nvSpPr>
        <p:spPr>
          <a:xfrm>
            <a:off x="1763271" y="2628075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Cancer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53D0269-C2B6-9538-D0BF-2E6BA0339B91}"/>
              </a:ext>
            </a:extLst>
          </p:cNvPr>
          <p:cNvSpPr/>
          <p:nvPr/>
        </p:nvSpPr>
        <p:spPr>
          <a:xfrm>
            <a:off x="4106680" y="2424449"/>
            <a:ext cx="731520" cy="73152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7CC2B0-DF05-859F-9175-5412C16453EC}"/>
              </a:ext>
            </a:extLst>
          </p:cNvPr>
          <p:cNvSpPr txBox="1"/>
          <p:nvPr/>
        </p:nvSpPr>
        <p:spPr>
          <a:xfrm>
            <a:off x="4023438" y="2663251"/>
            <a:ext cx="8980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Non-Cancer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BA6A2C9-B84D-256B-8E9A-92BEE463A9B6}"/>
              </a:ext>
            </a:extLst>
          </p:cNvPr>
          <p:cNvSpPr/>
          <p:nvPr/>
        </p:nvSpPr>
        <p:spPr>
          <a:xfrm>
            <a:off x="5193915" y="2439816"/>
            <a:ext cx="731520" cy="7315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870EF8-36D7-DC15-1007-1DDCA2725B37}"/>
              </a:ext>
            </a:extLst>
          </p:cNvPr>
          <p:cNvSpPr txBox="1"/>
          <p:nvPr/>
        </p:nvSpPr>
        <p:spPr>
          <a:xfrm>
            <a:off x="5224487" y="2661417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Cancer</a:t>
            </a:r>
          </a:p>
        </p:txBody>
      </p:sp>
    </p:spTree>
    <p:extLst>
      <p:ext uri="{BB962C8B-B14F-4D97-AF65-F5344CB8AC3E}">
        <p14:creationId xmlns:p14="http://schemas.microsoft.com/office/powerpoint/2010/main" val="20352821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0A2683-3346-364B-38DC-3CA77FA6719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4521" y="3424307"/>
            <a:ext cx="3737141" cy="32693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A21813-6383-1DB2-67E4-9D1E2C741DE3}"/>
              </a:ext>
            </a:extLst>
          </p:cNvPr>
          <p:cNvSpPr/>
          <p:nvPr/>
        </p:nvSpPr>
        <p:spPr>
          <a:xfrm rot="5400000">
            <a:off x="28257" y="2173153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BBF2E3-9CE8-A7B9-B305-D2BF0BEB9CD5}"/>
              </a:ext>
            </a:extLst>
          </p:cNvPr>
          <p:cNvSpPr txBox="1"/>
          <p:nvPr/>
        </p:nvSpPr>
        <p:spPr>
          <a:xfrm>
            <a:off x="279468" y="2624466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9C497F-93F5-51BF-FFE8-5160FD3B5FE9}"/>
              </a:ext>
            </a:extLst>
          </p:cNvPr>
          <p:cNvSpPr txBox="1"/>
          <p:nvPr/>
        </p:nvSpPr>
        <p:spPr>
          <a:xfrm>
            <a:off x="11263800" y="2676741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1.0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43E2CC5-2DF5-0ADD-02E1-4C44312ED7C7}"/>
              </a:ext>
            </a:extLst>
          </p:cNvPr>
          <p:cNvSpPr/>
          <p:nvPr/>
        </p:nvSpPr>
        <p:spPr>
          <a:xfrm rot="5400000">
            <a:off x="11092725" y="2173674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BF7D410-F216-D756-107E-56CB1DCBA151}"/>
              </a:ext>
            </a:extLst>
          </p:cNvPr>
          <p:cNvSpPr/>
          <p:nvPr/>
        </p:nvSpPr>
        <p:spPr>
          <a:xfrm rot="5400000">
            <a:off x="1472981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FA511D3-BB3F-1B42-698C-E336C4A385D4}"/>
              </a:ext>
            </a:extLst>
          </p:cNvPr>
          <p:cNvSpPr/>
          <p:nvPr/>
        </p:nvSpPr>
        <p:spPr>
          <a:xfrm rot="5400000">
            <a:off x="2592334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8675534-58DC-E4D8-6370-5F93DC3F8F68}"/>
              </a:ext>
            </a:extLst>
          </p:cNvPr>
          <p:cNvSpPr/>
          <p:nvPr/>
        </p:nvSpPr>
        <p:spPr>
          <a:xfrm>
            <a:off x="539626" y="2122743"/>
            <a:ext cx="10972800" cy="640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119D40F-4A3C-29CD-AC89-3B027471743E}"/>
              </a:ext>
            </a:extLst>
          </p:cNvPr>
          <p:cNvSpPr/>
          <p:nvPr/>
        </p:nvSpPr>
        <p:spPr>
          <a:xfrm rot="5400000">
            <a:off x="3711687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093A159-2658-D891-CBA6-12D858D6DA94}"/>
              </a:ext>
            </a:extLst>
          </p:cNvPr>
          <p:cNvSpPr/>
          <p:nvPr/>
        </p:nvSpPr>
        <p:spPr>
          <a:xfrm rot="5400000">
            <a:off x="4831040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2A87705-37B6-97D6-C3F6-54DD9154A1FA}"/>
              </a:ext>
            </a:extLst>
          </p:cNvPr>
          <p:cNvSpPr/>
          <p:nvPr/>
        </p:nvSpPr>
        <p:spPr>
          <a:xfrm rot="5400000">
            <a:off x="5950393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44C94D7-FCB8-38DB-37E3-63CB8062DE69}"/>
              </a:ext>
            </a:extLst>
          </p:cNvPr>
          <p:cNvSpPr/>
          <p:nvPr/>
        </p:nvSpPr>
        <p:spPr>
          <a:xfrm rot="5400000">
            <a:off x="7069746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01D80B5-C65B-7F66-DA20-914B61E0F3C9}"/>
              </a:ext>
            </a:extLst>
          </p:cNvPr>
          <p:cNvSpPr/>
          <p:nvPr/>
        </p:nvSpPr>
        <p:spPr>
          <a:xfrm rot="5400000">
            <a:off x="8189099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F8300E2-C099-D4F9-0225-213B1EEA16D7}"/>
              </a:ext>
            </a:extLst>
          </p:cNvPr>
          <p:cNvSpPr/>
          <p:nvPr/>
        </p:nvSpPr>
        <p:spPr>
          <a:xfrm rot="5400000">
            <a:off x="9308452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DCBE5AE-C26B-BD09-7D97-0E83CD0184F0}"/>
              </a:ext>
            </a:extLst>
          </p:cNvPr>
          <p:cNvSpPr/>
          <p:nvPr/>
        </p:nvSpPr>
        <p:spPr>
          <a:xfrm rot="5400000">
            <a:off x="10427805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429925B-DCFF-E96C-CEE5-EFB952E996FB}"/>
              </a:ext>
            </a:extLst>
          </p:cNvPr>
          <p:cNvSpPr txBox="1"/>
          <p:nvPr/>
        </p:nvSpPr>
        <p:spPr>
          <a:xfrm>
            <a:off x="1503336" y="240223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0.1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FAC475-7B7C-2B7B-C706-BF41C4323A25}"/>
              </a:ext>
            </a:extLst>
          </p:cNvPr>
          <p:cNvSpPr txBox="1"/>
          <p:nvPr/>
        </p:nvSpPr>
        <p:spPr>
          <a:xfrm>
            <a:off x="247973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D26CA1C-4080-7EEC-EAF0-341FCDD540FA}"/>
              </a:ext>
            </a:extLst>
          </p:cNvPr>
          <p:cNvSpPr txBox="1"/>
          <p:nvPr/>
        </p:nvSpPr>
        <p:spPr>
          <a:xfrm>
            <a:off x="359948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16E40DA-7526-04ED-7EBC-F334B9C971D0}"/>
              </a:ext>
            </a:extLst>
          </p:cNvPr>
          <p:cNvSpPr txBox="1"/>
          <p:nvPr/>
        </p:nvSpPr>
        <p:spPr>
          <a:xfrm>
            <a:off x="4659852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0.4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27943F8-6A6B-B727-8C2B-22C871E7A068}"/>
              </a:ext>
            </a:extLst>
          </p:cNvPr>
          <p:cNvSpPr txBox="1"/>
          <p:nvPr/>
        </p:nvSpPr>
        <p:spPr>
          <a:xfrm>
            <a:off x="5804053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0.5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A38BF57-107E-5CF9-5D7C-4F2FED17C721}"/>
              </a:ext>
            </a:extLst>
          </p:cNvPr>
          <p:cNvSpPr txBox="1"/>
          <p:nvPr/>
        </p:nvSpPr>
        <p:spPr>
          <a:xfrm>
            <a:off x="6848569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0.6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166ACF0-CD97-944F-A417-8957DF9EECC4}"/>
              </a:ext>
            </a:extLst>
          </p:cNvPr>
          <p:cNvSpPr txBox="1"/>
          <p:nvPr/>
        </p:nvSpPr>
        <p:spPr>
          <a:xfrm>
            <a:off x="7983364" y="2446709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0.7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09A50D7-0292-B13C-0F81-145398CCFB6C}"/>
              </a:ext>
            </a:extLst>
          </p:cNvPr>
          <p:cNvSpPr txBox="1"/>
          <p:nvPr/>
        </p:nvSpPr>
        <p:spPr>
          <a:xfrm>
            <a:off x="9160819" y="2492075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0.8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DB5F897-2BC9-7072-259C-E9B1087CB781}"/>
              </a:ext>
            </a:extLst>
          </p:cNvPr>
          <p:cNvSpPr txBox="1"/>
          <p:nvPr/>
        </p:nvSpPr>
        <p:spPr>
          <a:xfrm>
            <a:off x="10315689" y="252096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837CDC-71B1-CE13-E3C1-71EAED6A2F02}"/>
              </a:ext>
            </a:extLst>
          </p:cNvPr>
          <p:cNvSpPr txBox="1"/>
          <p:nvPr/>
        </p:nvSpPr>
        <p:spPr>
          <a:xfrm>
            <a:off x="85141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968CBF-B6C9-5465-1EC7-9D4A7B42BC52}"/>
              </a:ext>
            </a:extLst>
          </p:cNvPr>
          <p:cNvSpPr txBox="1"/>
          <p:nvPr/>
        </p:nvSpPr>
        <p:spPr>
          <a:xfrm>
            <a:off x="203502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5BEACD-2C81-4C14-4C39-7ABFFDCB755D}"/>
              </a:ext>
            </a:extLst>
          </p:cNvPr>
          <p:cNvSpPr txBox="1"/>
          <p:nvPr/>
        </p:nvSpPr>
        <p:spPr>
          <a:xfrm>
            <a:off x="311438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15E35-40F4-A821-6EAB-60D275A1BF62}"/>
              </a:ext>
            </a:extLst>
          </p:cNvPr>
          <p:cNvSpPr txBox="1"/>
          <p:nvPr/>
        </p:nvSpPr>
        <p:spPr>
          <a:xfrm>
            <a:off x="423899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0F6F51-7860-2BBF-9BA9-CC8AC7877E26}"/>
              </a:ext>
            </a:extLst>
          </p:cNvPr>
          <p:cNvSpPr txBox="1"/>
          <p:nvPr/>
        </p:nvSpPr>
        <p:spPr>
          <a:xfrm>
            <a:off x="546149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DEAA07-CC9E-744E-3A19-A046C74F6B03}"/>
              </a:ext>
            </a:extLst>
          </p:cNvPr>
          <p:cNvSpPr txBox="1"/>
          <p:nvPr/>
        </p:nvSpPr>
        <p:spPr>
          <a:xfrm>
            <a:off x="648140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DA9CD3-4645-7482-A0B8-E48606C9EC5C}"/>
              </a:ext>
            </a:extLst>
          </p:cNvPr>
          <p:cNvSpPr txBox="1"/>
          <p:nvPr/>
        </p:nvSpPr>
        <p:spPr>
          <a:xfrm>
            <a:off x="765247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494D87-3FEF-46FE-C2E9-1F70DA2AC7C7}"/>
              </a:ext>
            </a:extLst>
          </p:cNvPr>
          <p:cNvSpPr txBox="1"/>
          <p:nvPr/>
        </p:nvSpPr>
        <p:spPr>
          <a:xfrm>
            <a:off x="8526033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D74E27-5C26-5E7E-5B97-124DF9AFA15F}"/>
              </a:ext>
            </a:extLst>
          </p:cNvPr>
          <p:cNvSpPr txBox="1"/>
          <p:nvPr/>
        </p:nvSpPr>
        <p:spPr>
          <a:xfrm>
            <a:off x="9826185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22CE3E-67D6-7629-6B61-ABF91EA6D46E}"/>
              </a:ext>
            </a:extLst>
          </p:cNvPr>
          <p:cNvSpPr txBox="1"/>
          <p:nvPr/>
        </p:nvSpPr>
        <p:spPr>
          <a:xfrm>
            <a:off x="10747559" y="1778392"/>
            <a:ext cx="34817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cs typeface="Calibri"/>
              </a:rPr>
              <a:t>N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B680898B-42FE-7FD2-392E-B0EEC71EC4D2}"/>
              </a:ext>
            </a:extLst>
          </p:cNvPr>
          <p:cNvSpPr/>
          <p:nvPr/>
        </p:nvSpPr>
        <p:spPr>
          <a:xfrm>
            <a:off x="9831833" y="2689207"/>
            <a:ext cx="1531178" cy="557385"/>
          </a:xfrm>
          <a:prstGeom prst="rightArrow">
            <a:avLst/>
          </a:prstGeom>
          <a:solidFill>
            <a:schemeClr val="accent5">
              <a:lumMod val="40000"/>
              <a:lumOff val="60000"/>
              <a:alpha val="8296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30B0B8-68D0-B85D-35F7-61AC0F426ED0}"/>
              </a:ext>
            </a:extLst>
          </p:cNvPr>
          <p:cNvSpPr txBox="1"/>
          <p:nvPr/>
        </p:nvSpPr>
        <p:spPr>
          <a:xfrm>
            <a:off x="9981601" y="2805653"/>
            <a:ext cx="13108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Threshold = 1</a:t>
            </a:r>
            <a:r>
              <a:rPr lang="en-US" altLang="zh-CN" sz="1400"/>
              <a:t>.0</a:t>
            </a:r>
            <a:endParaRPr lang="en-US" sz="14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C8361B-200B-F42C-6E2E-1C686D829520}"/>
              </a:ext>
            </a:extLst>
          </p:cNvPr>
          <p:cNvSpPr txBox="1"/>
          <p:nvPr/>
        </p:nvSpPr>
        <p:spPr>
          <a:xfrm>
            <a:off x="1112724" y="3747441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TP=0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C8CD6AC-98B3-6CB4-3060-0AB8D40C0DE6}"/>
              </a:ext>
            </a:extLst>
          </p:cNvPr>
          <p:cNvSpPr txBox="1"/>
          <p:nvPr/>
        </p:nvSpPr>
        <p:spPr>
          <a:xfrm>
            <a:off x="10691400" y="1135899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Cancer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D1B8C0-A29E-5545-FE50-4005A612E110}"/>
              </a:ext>
            </a:extLst>
          </p:cNvPr>
          <p:cNvSpPr txBox="1"/>
          <p:nvPr/>
        </p:nvSpPr>
        <p:spPr>
          <a:xfrm>
            <a:off x="1051781" y="5308067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FP=</a:t>
            </a:r>
            <a:r>
              <a:rPr lang="en-US" altLang="zh-CN" sz="1200"/>
              <a:t>0</a:t>
            </a:r>
            <a:endParaRPr 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77C5CB-90C4-6F83-6A4D-398E67E770FC}"/>
              </a:ext>
            </a:extLst>
          </p:cNvPr>
          <p:cNvSpPr txBox="1"/>
          <p:nvPr/>
        </p:nvSpPr>
        <p:spPr>
          <a:xfrm>
            <a:off x="4578038" y="3074951"/>
            <a:ext cx="411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Predicted Risk of Cancer (in probability)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5ED530E-498E-24C8-72E4-7C02543A33B0}"/>
              </a:ext>
            </a:extLst>
          </p:cNvPr>
          <p:cNvGraphicFramePr>
            <a:graphicFrameLocks noGrp="1"/>
          </p:cNvGraphicFramePr>
          <p:nvPr/>
        </p:nvGraphicFramePr>
        <p:xfrm>
          <a:off x="465216" y="4108169"/>
          <a:ext cx="6497315" cy="1018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794">
                  <a:extLst>
                    <a:ext uri="{9D8B030D-6E8A-4147-A177-3AD203B41FA5}">
                      <a16:colId xmlns:a16="http://schemas.microsoft.com/office/drawing/2014/main" val="326117383"/>
                    </a:ext>
                  </a:extLst>
                </a:gridCol>
                <a:gridCol w="421091">
                  <a:extLst>
                    <a:ext uri="{9D8B030D-6E8A-4147-A177-3AD203B41FA5}">
                      <a16:colId xmlns:a16="http://schemas.microsoft.com/office/drawing/2014/main" val="378515966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95057698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66418576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234839655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72555603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45403981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13792225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3744448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070766227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61444999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0199984"/>
                    </a:ext>
                  </a:extLst>
                </a:gridCol>
              </a:tblGrid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Threshold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0.5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0.4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0.3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0.2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0.1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570744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TPR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92720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975146"/>
                  </a:ext>
                </a:extLst>
              </a:tr>
            </a:tbl>
          </a:graphicData>
        </a:graphic>
      </p:graphicFrame>
      <p:sp>
        <p:nvSpPr>
          <p:cNvPr id="37" name="Oval Callout 36">
            <a:extLst>
              <a:ext uri="{FF2B5EF4-FFF2-40B4-BE49-F238E27FC236}">
                <a16:creationId xmlns:a16="http://schemas.microsoft.com/office/drawing/2014/main" id="{A1778B01-E6F3-5160-8370-65CFA427FA91}"/>
              </a:ext>
            </a:extLst>
          </p:cNvPr>
          <p:cNvSpPr/>
          <p:nvPr/>
        </p:nvSpPr>
        <p:spPr>
          <a:xfrm>
            <a:off x="8827261" y="4985833"/>
            <a:ext cx="1051586" cy="582195"/>
          </a:xfrm>
          <a:prstGeom prst="wedgeEllipseCallout">
            <a:avLst>
              <a:gd name="adj1" fmla="val -57401"/>
              <a:gd name="adj2" fmla="val 177886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bg2">
                    <a:lumMod val="25000"/>
                  </a:schemeClr>
                </a:solidFill>
              </a:rPr>
              <a:t>TPR and FPR at 1.0 threshold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692E20E-7326-8530-92A4-AD27896766C7}"/>
              </a:ext>
            </a:extLst>
          </p:cNvPr>
          <p:cNvGrpSpPr/>
          <p:nvPr/>
        </p:nvGrpSpPr>
        <p:grpSpPr>
          <a:xfrm>
            <a:off x="618662" y="933855"/>
            <a:ext cx="10747873" cy="760710"/>
            <a:chOff x="505928" y="2424449"/>
            <a:chExt cx="10747873" cy="76071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14F5A69-F46E-D410-444D-50AD05809FE9}"/>
                </a:ext>
              </a:extLst>
            </p:cNvPr>
            <p:cNvGrpSpPr/>
            <p:nvPr/>
          </p:nvGrpSpPr>
          <p:grpSpPr>
            <a:xfrm>
              <a:off x="505928" y="2424449"/>
              <a:ext cx="898003" cy="731520"/>
              <a:chOff x="1190943" y="2895908"/>
              <a:chExt cx="898003" cy="731520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84A51307-6E5B-9839-8836-B0119BA5EE9E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274C823-B08C-2DF1-B047-1F9479E3ED59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Non-Cancer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9FEA8AB-7516-0E72-EFD9-D48CA5EA9959}"/>
                </a:ext>
              </a:extLst>
            </p:cNvPr>
            <p:cNvGrpSpPr/>
            <p:nvPr/>
          </p:nvGrpSpPr>
          <p:grpSpPr>
            <a:xfrm>
              <a:off x="3864225" y="2439816"/>
              <a:ext cx="1002197" cy="731520"/>
              <a:chOff x="5984058" y="1831430"/>
              <a:chExt cx="1002197" cy="73152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5BDEA6DB-E24C-C0BE-7798-1428896E68D9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3B383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1738F1C-F5DB-CF41-1B70-DDF4D690D65C}"/>
                  </a:ext>
                </a:extLst>
              </p:cNvPr>
              <p:cNvSpPr txBox="1"/>
              <p:nvPr/>
            </p:nvSpPr>
            <p:spPr>
              <a:xfrm>
                <a:off x="5984058" y="2053031"/>
                <a:ext cx="100219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Non-Cancer</a:t>
                </a:r>
              </a:p>
            </p:txBody>
          </p:sp>
        </p:grp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4D0ED86-4161-F675-1C33-11D707E82CCF}"/>
                </a:ext>
              </a:extLst>
            </p:cNvPr>
            <p:cNvSpPr/>
            <p:nvPr/>
          </p:nvSpPr>
          <p:spPr>
            <a:xfrm>
              <a:off x="9501847" y="2424449"/>
              <a:ext cx="731520" cy="731520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4964085-23B6-14D2-92F2-C4327901F362}"/>
                </a:ext>
              </a:extLst>
            </p:cNvPr>
            <p:cNvSpPr/>
            <p:nvPr/>
          </p:nvSpPr>
          <p:spPr>
            <a:xfrm>
              <a:off x="7377587" y="2452965"/>
              <a:ext cx="731520" cy="731520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53C0B62-C768-4717-B4CB-7832FB0FB235}"/>
                </a:ext>
              </a:extLst>
            </p:cNvPr>
            <p:cNvGrpSpPr/>
            <p:nvPr/>
          </p:nvGrpSpPr>
          <p:grpSpPr>
            <a:xfrm>
              <a:off x="6079459" y="2439816"/>
              <a:ext cx="1002197" cy="731520"/>
              <a:chOff x="5995386" y="1831430"/>
              <a:chExt cx="1002197" cy="73152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A3288EA6-F5CE-C02E-897A-B507A8B94C9A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3B383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FD5E9C3-CC2B-CD1B-09D9-5C0753A0261D}"/>
                  </a:ext>
                </a:extLst>
              </p:cNvPr>
              <p:cNvSpPr txBox="1"/>
              <p:nvPr/>
            </p:nvSpPr>
            <p:spPr>
              <a:xfrm>
                <a:off x="5995386" y="2053031"/>
                <a:ext cx="100219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Non-Cancer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DE43709-4B1D-6FA3-4040-5A4DD14070BC}"/>
                </a:ext>
              </a:extLst>
            </p:cNvPr>
            <p:cNvGrpSpPr/>
            <p:nvPr/>
          </p:nvGrpSpPr>
          <p:grpSpPr>
            <a:xfrm>
              <a:off x="10522281" y="2424449"/>
              <a:ext cx="731520" cy="731520"/>
              <a:chOff x="6100442" y="1831430"/>
              <a:chExt cx="731520" cy="73152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F2810671-0901-4F11-E893-27FDD62084B1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FA54AF7-97E7-8594-86D4-970F258B0667}"/>
                  </a:ext>
                </a:extLst>
              </p:cNvPr>
              <p:cNvSpPr txBox="1"/>
              <p:nvPr/>
            </p:nvSpPr>
            <p:spPr>
              <a:xfrm>
                <a:off x="6131014" y="2053031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Cancer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7D7DD18-69E4-81EC-69F7-A59AA8F5D208}"/>
                </a:ext>
              </a:extLst>
            </p:cNvPr>
            <p:cNvGrpSpPr/>
            <p:nvPr/>
          </p:nvGrpSpPr>
          <p:grpSpPr>
            <a:xfrm>
              <a:off x="1534621" y="2424449"/>
              <a:ext cx="784782" cy="731520"/>
              <a:chOff x="1220923" y="2895908"/>
              <a:chExt cx="784782" cy="73152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839D3964-6FFE-9521-791F-A459FC05E110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5FACD68-BA5D-61FB-093B-E31E5EB65004}"/>
                  </a:ext>
                </a:extLst>
              </p:cNvPr>
              <p:cNvSpPr txBox="1"/>
              <p:nvPr/>
            </p:nvSpPr>
            <p:spPr>
              <a:xfrm>
                <a:off x="1220923" y="3134710"/>
                <a:ext cx="71846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50">
                    <a:solidFill>
                      <a:prstClr val="white"/>
                    </a:solidFill>
                    <a:latin typeface="Aptos" panose="02110004020202020204"/>
                  </a:rPr>
                  <a:t>    </a:t>
                </a: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Cancer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BB531CF-19B3-531D-870A-D7173FC54E98}"/>
                </a:ext>
              </a:extLst>
            </p:cNvPr>
            <p:cNvGrpSpPr/>
            <p:nvPr/>
          </p:nvGrpSpPr>
          <p:grpSpPr>
            <a:xfrm>
              <a:off x="2802280" y="2424449"/>
              <a:ext cx="898003" cy="731520"/>
              <a:chOff x="1221939" y="2895908"/>
              <a:chExt cx="898003" cy="73152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ECCC4663-F0BC-383C-5A2A-58B44F8A3793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DED60D1-DC27-584A-FCAD-F14CC592FF20}"/>
                  </a:ext>
                </a:extLst>
              </p:cNvPr>
              <p:cNvSpPr txBox="1"/>
              <p:nvPr/>
            </p:nvSpPr>
            <p:spPr>
              <a:xfrm>
                <a:off x="1221939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Non-Cancer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2671213-2CDE-4C56-09F2-1B5634303380}"/>
                </a:ext>
              </a:extLst>
            </p:cNvPr>
            <p:cNvGrpSpPr/>
            <p:nvPr/>
          </p:nvGrpSpPr>
          <p:grpSpPr>
            <a:xfrm>
              <a:off x="8316504" y="2453639"/>
              <a:ext cx="814762" cy="731520"/>
              <a:chOff x="1190943" y="2895908"/>
              <a:chExt cx="814762" cy="731520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6032910-AE21-B2C6-D6D8-6B4079E1F7B8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A05AF32-4268-EFA4-E744-2468543DABA4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74571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50">
                    <a:solidFill>
                      <a:prstClr val="white"/>
                    </a:solidFill>
                    <a:latin typeface="Aptos" panose="02110004020202020204"/>
                  </a:rPr>
                  <a:t>     </a:t>
                </a: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Cancer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C49E386-ECD7-BD32-CB8E-0F1D8E9776EB}"/>
                </a:ext>
              </a:extLst>
            </p:cNvPr>
            <p:cNvGrpSpPr/>
            <p:nvPr/>
          </p:nvGrpSpPr>
          <p:grpSpPr>
            <a:xfrm>
              <a:off x="5135380" y="2424449"/>
              <a:ext cx="731520" cy="731520"/>
              <a:chOff x="1274185" y="2895908"/>
              <a:chExt cx="731520" cy="731520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F5EA630B-0032-F82F-30B6-7BC9C6BAC700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B18657E-9C75-8DEB-E0E3-DFF77C4C9FD2}"/>
                  </a:ext>
                </a:extLst>
              </p:cNvPr>
              <p:cNvSpPr txBox="1"/>
              <p:nvPr/>
            </p:nvSpPr>
            <p:spPr>
              <a:xfrm>
                <a:off x="1282396" y="3145145"/>
                <a:ext cx="60946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Cancer</a:t>
                </a: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19D9485-6A44-9093-E952-D966216420CC}"/>
                </a:ext>
              </a:extLst>
            </p:cNvPr>
            <p:cNvSpPr txBox="1"/>
            <p:nvPr/>
          </p:nvSpPr>
          <p:spPr>
            <a:xfrm>
              <a:off x="9409445" y="2663251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Non-Cancer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B280390-C466-DD1D-F87E-DAD6854B336F}"/>
                </a:ext>
              </a:extLst>
            </p:cNvPr>
            <p:cNvSpPr txBox="1"/>
            <p:nvPr/>
          </p:nvSpPr>
          <p:spPr>
            <a:xfrm>
              <a:off x="7294639" y="2665339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Non-Cancer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2A48A89-2869-E9E3-E3F1-D758E4296C15}"/>
              </a:ext>
            </a:extLst>
          </p:cNvPr>
          <p:cNvGrpSpPr/>
          <p:nvPr/>
        </p:nvGrpSpPr>
        <p:grpSpPr>
          <a:xfrm>
            <a:off x="7149000" y="4422805"/>
            <a:ext cx="834365" cy="423515"/>
            <a:chOff x="7149000" y="4422805"/>
            <a:chExt cx="834365" cy="423515"/>
          </a:xfrm>
        </p:grpSpPr>
        <p:sp>
          <p:nvSpPr>
            <p:cNvPr id="88" name="Right Arrow 87">
              <a:extLst>
                <a:ext uri="{FF2B5EF4-FFF2-40B4-BE49-F238E27FC236}">
                  <a16:creationId xmlns:a16="http://schemas.microsoft.com/office/drawing/2014/main" id="{2ED7CDA7-D3F4-F72A-A691-B70AB58E0ABF}"/>
                </a:ext>
              </a:extLst>
            </p:cNvPr>
            <p:cNvSpPr/>
            <p:nvPr/>
          </p:nvSpPr>
          <p:spPr>
            <a:xfrm>
              <a:off x="7187361" y="4422805"/>
              <a:ext cx="796004" cy="423515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21B0945-DE71-7EBD-9C6F-A87990875200}"/>
                </a:ext>
              </a:extLst>
            </p:cNvPr>
            <p:cNvSpPr txBox="1"/>
            <p:nvPr/>
          </p:nvSpPr>
          <p:spPr>
            <a:xfrm>
              <a:off x="7149000" y="4486848"/>
              <a:ext cx="79541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ROC Curve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579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113B1E-0C26-7BB7-7942-3CA319B35A3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4521" y="3424307"/>
            <a:ext cx="3737141" cy="32693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A21813-6383-1DB2-67E4-9D1E2C741DE3}"/>
              </a:ext>
            </a:extLst>
          </p:cNvPr>
          <p:cNvSpPr/>
          <p:nvPr/>
        </p:nvSpPr>
        <p:spPr>
          <a:xfrm rot="5400000">
            <a:off x="28257" y="2173153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BBF2E3-9CE8-A7B9-B305-D2BF0BEB9CD5}"/>
              </a:ext>
            </a:extLst>
          </p:cNvPr>
          <p:cNvSpPr txBox="1"/>
          <p:nvPr/>
        </p:nvSpPr>
        <p:spPr>
          <a:xfrm>
            <a:off x="279468" y="2624466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9C497F-93F5-51BF-FFE8-5160FD3B5FE9}"/>
              </a:ext>
            </a:extLst>
          </p:cNvPr>
          <p:cNvSpPr txBox="1"/>
          <p:nvPr/>
        </p:nvSpPr>
        <p:spPr>
          <a:xfrm>
            <a:off x="11263800" y="2676741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1.0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43E2CC5-2DF5-0ADD-02E1-4C44312ED7C7}"/>
              </a:ext>
            </a:extLst>
          </p:cNvPr>
          <p:cNvSpPr/>
          <p:nvPr/>
        </p:nvSpPr>
        <p:spPr>
          <a:xfrm rot="5400000">
            <a:off x="11092725" y="2173674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BF7D410-F216-D756-107E-56CB1DCBA151}"/>
              </a:ext>
            </a:extLst>
          </p:cNvPr>
          <p:cNvSpPr/>
          <p:nvPr/>
        </p:nvSpPr>
        <p:spPr>
          <a:xfrm rot="5400000">
            <a:off x="1472981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FA511D3-BB3F-1B42-698C-E336C4A385D4}"/>
              </a:ext>
            </a:extLst>
          </p:cNvPr>
          <p:cNvSpPr/>
          <p:nvPr/>
        </p:nvSpPr>
        <p:spPr>
          <a:xfrm rot="5400000">
            <a:off x="2592334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8675534-58DC-E4D8-6370-5F93DC3F8F68}"/>
              </a:ext>
            </a:extLst>
          </p:cNvPr>
          <p:cNvSpPr/>
          <p:nvPr/>
        </p:nvSpPr>
        <p:spPr>
          <a:xfrm>
            <a:off x="539626" y="2122743"/>
            <a:ext cx="10972800" cy="640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119D40F-4A3C-29CD-AC89-3B027471743E}"/>
              </a:ext>
            </a:extLst>
          </p:cNvPr>
          <p:cNvSpPr/>
          <p:nvPr/>
        </p:nvSpPr>
        <p:spPr>
          <a:xfrm rot="5400000">
            <a:off x="3711687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093A159-2658-D891-CBA6-12D858D6DA94}"/>
              </a:ext>
            </a:extLst>
          </p:cNvPr>
          <p:cNvSpPr/>
          <p:nvPr/>
        </p:nvSpPr>
        <p:spPr>
          <a:xfrm rot="5400000">
            <a:off x="4831040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2A87705-37B6-97D6-C3F6-54DD9154A1FA}"/>
              </a:ext>
            </a:extLst>
          </p:cNvPr>
          <p:cNvSpPr/>
          <p:nvPr/>
        </p:nvSpPr>
        <p:spPr>
          <a:xfrm rot="5400000">
            <a:off x="5950393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44C94D7-FCB8-38DB-37E3-63CB8062DE69}"/>
              </a:ext>
            </a:extLst>
          </p:cNvPr>
          <p:cNvSpPr/>
          <p:nvPr/>
        </p:nvSpPr>
        <p:spPr>
          <a:xfrm rot="5400000">
            <a:off x="7069746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01D80B5-C65B-7F66-DA20-914B61E0F3C9}"/>
              </a:ext>
            </a:extLst>
          </p:cNvPr>
          <p:cNvSpPr/>
          <p:nvPr/>
        </p:nvSpPr>
        <p:spPr>
          <a:xfrm rot="5400000">
            <a:off x="8189099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F8300E2-C099-D4F9-0225-213B1EEA16D7}"/>
              </a:ext>
            </a:extLst>
          </p:cNvPr>
          <p:cNvSpPr/>
          <p:nvPr/>
        </p:nvSpPr>
        <p:spPr>
          <a:xfrm rot="5400000">
            <a:off x="9308452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DCBE5AE-C26B-BD09-7D97-0E83CD0184F0}"/>
              </a:ext>
            </a:extLst>
          </p:cNvPr>
          <p:cNvSpPr/>
          <p:nvPr/>
        </p:nvSpPr>
        <p:spPr>
          <a:xfrm rot="5400000">
            <a:off x="10427805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429925B-DCFF-E96C-CEE5-EFB952E996FB}"/>
              </a:ext>
            </a:extLst>
          </p:cNvPr>
          <p:cNvSpPr txBox="1"/>
          <p:nvPr/>
        </p:nvSpPr>
        <p:spPr>
          <a:xfrm>
            <a:off x="1503336" y="240223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0.1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FAC475-7B7C-2B7B-C706-BF41C4323A25}"/>
              </a:ext>
            </a:extLst>
          </p:cNvPr>
          <p:cNvSpPr txBox="1"/>
          <p:nvPr/>
        </p:nvSpPr>
        <p:spPr>
          <a:xfrm>
            <a:off x="247973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D26CA1C-4080-7EEC-EAF0-341FCDD540FA}"/>
              </a:ext>
            </a:extLst>
          </p:cNvPr>
          <p:cNvSpPr txBox="1"/>
          <p:nvPr/>
        </p:nvSpPr>
        <p:spPr>
          <a:xfrm>
            <a:off x="359948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16E40DA-7526-04ED-7EBC-F334B9C971D0}"/>
              </a:ext>
            </a:extLst>
          </p:cNvPr>
          <p:cNvSpPr txBox="1"/>
          <p:nvPr/>
        </p:nvSpPr>
        <p:spPr>
          <a:xfrm>
            <a:off x="4659852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0.4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27943F8-6A6B-B727-8C2B-22C871E7A068}"/>
              </a:ext>
            </a:extLst>
          </p:cNvPr>
          <p:cNvSpPr txBox="1"/>
          <p:nvPr/>
        </p:nvSpPr>
        <p:spPr>
          <a:xfrm>
            <a:off x="5804053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0.5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A38BF57-107E-5CF9-5D7C-4F2FED17C721}"/>
              </a:ext>
            </a:extLst>
          </p:cNvPr>
          <p:cNvSpPr txBox="1"/>
          <p:nvPr/>
        </p:nvSpPr>
        <p:spPr>
          <a:xfrm>
            <a:off x="6848569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0.6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166ACF0-CD97-944F-A417-8957DF9EECC4}"/>
              </a:ext>
            </a:extLst>
          </p:cNvPr>
          <p:cNvSpPr txBox="1"/>
          <p:nvPr/>
        </p:nvSpPr>
        <p:spPr>
          <a:xfrm>
            <a:off x="7983364" y="2446709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0.7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09A50D7-0292-B13C-0F81-145398CCFB6C}"/>
              </a:ext>
            </a:extLst>
          </p:cNvPr>
          <p:cNvSpPr txBox="1"/>
          <p:nvPr/>
        </p:nvSpPr>
        <p:spPr>
          <a:xfrm>
            <a:off x="9160819" y="2492075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0.8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DB5F897-2BC9-7072-259C-E9B1087CB781}"/>
              </a:ext>
            </a:extLst>
          </p:cNvPr>
          <p:cNvSpPr txBox="1"/>
          <p:nvPr/>
        </p:nvSpPr>
        <p:spPr>
          <a:xfrm>
            <a:off x="10315689" y="252096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0.9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B70756-522B-2222-A9F1-D67E5A16D757}"/>
              </a:ext>
            </a:extLst>
          </p:cNvPr>
          <p:cNvCxnSpPr/>
          <p:nvPr/>
        </p:nvCxnSpPr>
        <p:spPr>
          <a:xfrm>
            <a:off x="10552670" y="592135"/>
            <a:ext cx="0" cy="329565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837CDC-71B1-CE13-E3C1-71EAED6A2F02}"/>
              </a:ext>
            </a:extLst>
          </p:cNvPr>
          <p:cNvSpPr txBox="1"/>
          <p:nvPr/>
        </p:nvSpPr>
        <p:spPr>
          <a:xfrm>
            <a:off x="85141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968CBF-B6C9-5465-1EC7-9D4A7B42BC52}"/>
              </a:ext>
            </a:extLst>
          </p:cNvPr>
          <p:cNvSpPr txBox="1"/>
          <p:nvPr/>
        </p:nvSpPr>
        <p:spPr>
          <a:xfrm>
            <a:off x="203502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5BEACD-2C81-4C14-4C39-7ABFFDCB755D}"/>
              </a:ext>
            </a:extLst>
          </p:cNvPr>
          <p:cNvSpPr txBox="1"/>
          <p:nvPr/>
        </p:nvSpPr>
        <p:spPr>
          <a:xfrm>
            <a:off x="311438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15E35-40F4-A821-6EAB-60D275A1BF62}"/>
              </a:ext>
            </a:extLst>
          </p:cNvPr>
          <p:cNvSpPr txBox="1"/>
          <p:nvPr/>
        </p:nvSpPr>
        <p:spPr>
          <a:xfrm>
            <a:off x="423899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0F6F51-7860-2BBF-9BA9-CC8AC7877E26}"/>
              </a:ext>
            </a:extLst>
          </p:cNvPr>
          <p:cNvSpPr txBox="1"/>
          <p:nvPr/>
        </p:nvSpPr>
        <p:spPr>
          <a:xfrm>
            <a:off x="546149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DEAA07-CC9E-744E-3A19-A046C74F6B03}"/>
              </a:ext>
            </a:extLst>
          </p:cNvPr>
          <p:cNvSpPr txBox="1"/>
          <p:nvPr/>
        </p:nvSpPr>
        <p:spPr>
          <a:xfrm>
            <a:off x="648140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DA9CD3-4645-7482-A0B8-E48606C9EC5C}"/>
              </a:ext>
            </a:extLst>
          </p:cNvPr>
          <p:cNvSpPr txBox="1"/>
          <p:nvPr/>
        </p:nvSpPr>
        <p:spPr>
          <a:xfrm>
            <a:off x="765247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494D87-3FEF-46FE-C2E9-1F70DA2AC7C7}"/>
              </a:ext>
            </a:extLst>
          </p:cNvPr>
          <p:cNvSpPr txBox="1"/>
          <p:nvPr/>
        </p:nvSpPr>
        <p:spPr>
          <a:xfrm>
            <a:off x="8526033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D74E27-5C26-5E7E-5B97-124DF9AFA15F}"/>
              </a:ext>
            </a:extLst>
          </p:cNvPr>
          <p:cNvSpPr txBox="1"/>
          <p:nvPr/>
        </p:nvSpPr>
        <p:spPr>
          <a:xfrm>
            <a:off x="9826185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22CE3E-67D6-7629-6B61-ABF91EA6D46E}"/>
              </a:ext>
            </a:extLst>
          </p:cNvPr>
          <p:cNvSpPr txBox="1"/>
          <p:nvPr/>
        </p:nvSpPr>
        <p:spPr>
          <a:xfrm>
            <a:off x="1074755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B680898B-42FE-7FD2-392E-B0EEC71EC4D2}"/>
              </a:ext>
            </a:extLst>
          </p:cNvPr>
          <p:cNvSpPr/>
          <p:nvPr/>
        </p:nvSpPr>
        <p:spPr>
          <a:xfrm>
            <a:off x="9013684" y="2689207"/>
            <a:ext cx="1531178" cy="557385"/>
          </a:xfrm>
          <a:prstGeom prst="rightArrow">
            <a:avLst/>
          </a:prstGeom>
          <a:solidFill>
            <a:schemeClr val="accent5">
              <a:lumMod val="40000"/>
              <a:lumOff val="60000"/>
              <a:alpha val="8296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30B0B8-68D0-B85D-35F7-61AC0F426ED0}"/>
              </a:ext>
            </a:extLst>
          </p:cNvPr>
          <p:cNvSpPr txBox="1"/>
          <p:nvPr/>
        </p:nvSpPr>
        <p:spPr>
          <a:xfrm>
            <a:off x="9082723" y="2806790"/>
            <a:ext cx="1368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Threshold = </a:t>
            </a:r>
            <a:r>
              <a:rPr lang="en-US" altLang="zh-CN" sz="1400"/>
              <a:t>0.9</a:t>
            </a:r>
            <a:endParaRPr lang="en-US" sz="14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C8361B-200B-F42C-6E2E-1C686D829520}"/>
              </a:ext>
            </a:extLst>
          </p:cNvPr>
          <p:cNvSpPr txBox="1"/>
          <p:nvPr/>
        </p:nvSpPr>
        <p:spPr>
          <a:xfrm>
            <a:off x="1574734" y="3747441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TP=1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2D08FC5-EB6C-C067-06EC-E543613040AE}"/>
              </a:ext>
            </a:extLst>
          </p:cNvPr>
          <p:cNvCxnSpPr>
            <a:cxnSpLocks/>
          </p:cNvCxnSpPr>
          <p:nvPr/>
        </p:nvCxnSpPr>
        <p:spPr>
          <a:xfrm flipH="1">
            <a:off x="1967749" y="1241644"/>
            <a:ext cx="8937679" cy="2601984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6D1B8C0-A29E-5545-FE50-4005A612E110}"/>
              </a:ext>
            </a:extLst>
          </p:cNvPr>
          <p:cNvSpPr txBox="1"/>
          <p:nvPr/>
        </p:nvSpPr>
        <p:spPr>
          <a:xfrm>
            <a:off x="1484917" y="5308067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FP=</a:t>
            </a:r>
            <a:r>
              <a:rPr lang="en-US" altLang="zh-CN" sz="1200"/>
              <a:t>0</a:t>
            </a:r>
            <a:endParaRPr 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77C5CB-90C4-6F83-6A4D-398E67E770FC}"/>
              </a:ext>
            </a:extLst>
          </p:cNvPr>
          <p:cNvSpPr txBox="1"/>
          <p:nvPr/>
        </p:nvSpPr>
        <p:spPr>
          <a:xfrm>
            <a:off x="4578038" y="3074951"/>
            <a:ext cx="411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Predicted Risk of Cancer (in probability)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5ED530E-498E-24C8-72E4-7C02543A33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788389"/>
              </p:ext>
            </p:extLst>
          </p:nvPr>
        </p:nvGraphicFramePr>
        <p:xfrm>
          <a:off x="465216" y="4108169"/>
          <a:ext cx="6497315" cy="1018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794">
                  <a:extLst>
                    <a:ext uri="{9D8B030D-6E8A-4147-A177-3AD203B41FA5}">
                      <a16:colId xmlns:a16="http://schemas.microsoft.com/office/drawing/2014/main" val="326117383"/>
                    </a:ext>
                  </a:extLst>
                </a:gridCol>
                <a:gridCol w="421091">
                  <a:extLst>
                    <a:ext uri="{9D8B030D-6E8A-4147-A177-3AD203B41FA5}">
                      <a16:colId xmlns:a16="http://schemas.microsoft.com/office/drawing/2014/main" val="378515966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95057698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66418576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234839655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72555603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45403981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13792225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3744448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070766227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61444999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0199984"/>
                    </a:ext>
                  </a:extLst>
                </a:gridCol>
              </a:tblGrid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Threshold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0.5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0.4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0.3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0.2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0.1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570744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TPR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92720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975146"/>
                  </a:ext>
                </a:extLst>
              </a:tr>
            </a:tbl>
          </a:graphicData>
        </a:graphic>
      </p:graphicFrame>
      <p:sp>
        <p:nvSpPr>
          <p:cNvPr id="40" name="Oval Callout 39">
            <a:extLst>
              <a:ext uri="{FF2B5EF4-FFF2-40B4-BE49-F238E27FC236}">
                <a16:creationId xmlns:a16="http://schemas.microsoft.com/office/drawing/2014/main" id="{F6DB510F-392B-24CF-35E9-69B958B1C539}"/>
              </a:ext>
            </a:extLst>
          </p:cNvPr>
          <p:cNvSpPr/>
          <p:nvPr/>
        </p:nvSpPr>
        <p:spPr>
          <a:xfrm>
            <a:off x="9139792" y="4617653"/>
            <a:ext cx="1051586" cy="582195"/>
          </a:xfrm>
          <a:prstGeom prst="wedgeEllipseCallout">
            <a:avLst>
              <a:gd name="adj1" fmla="val -90518"/>
              <a:gd name="adj2" fmla="val 131364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>
                    <a:lumMod val="25000"/>
                  </a:schemeClr>
                </a:solidFill>
              </a:rPr>
              <a:t>TPR and FPR at 0.9 threshold</a:t>
            </a:r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D1FC8A1D-ADB2-B1D7-328D-E2AC5EF4FA4C}"/>
              </a:ext>
            </a:extLst>
          </p:cNvPr>
          <p:cNvSpPr/>
          <p:nvPr/>
        </p:nvSpPr>
        <p:spPr>
          <a:xfrm>
            <a:off x="10560479" y="838200"/>
            <a:ext cx="930137" cy="891513"/>
          </a:xfrm>
          <a:prstGeom prst="roundRect">
            <a:avLst/>
          </a:prstGeom>
          <a:solidFill>
            <a:schemeClr val="accent2">
              <a:lumMod val="60000"/>
              <a:lumOff val="40000"/>
              <a:alpha val="6032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062BE2E9-9327-7174-15F2-9C5A72D9CF77}"/>
              </a:ext>
            </a:extLst>
          </p:cNvPr>
          <p:cNvGrpSpPr/>
          <p:nvPr/>
        </p:nvGrpSpPr>
        <p:grpSpPr>
          <a:xfrm>
            <a:off x="7149000" y="4422805"/>
            <a:ext cx="834365" cy="423515"/>
            <a:chOff x="7149000" y="4422805"/>
            <a:chExt cx="834365" cy="423515"/>
          </a:xfrm>
        </p:grpSpPr>
        <p:sp>
          <p:nvSpPr>
            <p:cNvPr id="168" name="Right Arrow 167">
              <a:extLst>
                <a:ext uri="{FF2B5EF4-FFF2-40B4-BE49-F238E27FC236}">
                  <a16:creationId xmlns:a16="http://schemas.microsoft.com/office/drawing/2014/main" id="{DEBA282A-FD61-C28D-0948-AA71E4D10E48}"/>
                </a:ext>
              </a:extLst>
            </p:cNvPr>
            <p:cNvSpPr/>
            <p:nvPr/>
          </p:nvSpPr>
          <p:spPr>
            <a:xfrm>
              <a:off x="7187361" y="4422805"/>
              <a:ext cx="796004" cy="423515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E8CDFC3B-B848-01B4-5B10-DAE73D96C0E1}"/>
                </a:ext>
              </a:extLst>
            </p:cNvPr>
            <p:cNvSpPr txBox="1"/>
            <p:nvPr/>
          </p:nvSpPr>
          <p:spPr>
            <a:xfrm>
              <a:off x="7149000" y="4486848"/>
              <a:ext cx="79541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ROC Curve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B0FD1C2-6BAC-06D7-48FF-4E2448A9AF31}"/>
              </a:ext>
            </a:extLst>
          </p:cNvPr>
          <p:cNvGrpSpPr/>
          <p:nvPr/>
        </p:nvGrpSpPr>
        <p:grpSpPr>
          <a:xfrm>
            <a:off x="8665725" y="5618990"/>
            <a:ext cx="68787" cy="731328"/>
            <a:chOff x="8672075" y="5722642"/>
            <a:chExt cx="68787" cy="731328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3A45F99-21E6-AC14-3905-3EA86CD4E33C}"/>
                </a:ext>
              </a:extLst>
            </p:cNvPr>
            <p:cNvCxnSpPr>
              <a:cxnSpLocks/>
            </p:cNvCxnSpPr>
            <p:nvPr/>
          </p:nvCxnSpPr>
          <p:spPr>
            <a:xfrm>
              <a:off x="8706468" y="5791026"/>
              <a:ext cx="0" cy="66294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06C7448-10B8-283B-5EE0-D56F74A3853E}"/>
                </a:ext>
              </a:extLst>
            </p:cNvPr>
            <p:cNvSpPr/>
            <p:nvPr/>
          </p:nvSpPr>
          <p:spPr>
            <a:xfrm>
              <a:off x="8672075" y="5722642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79A9898-69DE-F61C-531F-875CCAB46232}"/>
              </a:ext>
            </a:extLst>
          </p:cNvPr>
          <p:cNvSpPr txBox="1"/>
          <p:nvPr/>
        </p:nvSpPr>
        <p:spPr>
          <a:xfrm>
            <a:off x="1647355" y="1172657"/>
            <a:ext cx="7184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>
                <a:solidFill>
                  <a:prstClr val="white"/>
                </a:solidFill>
                <a:latin typeface="Aptos" panose="02110004020202020204"/>
              </a:rPr>
              <a:t>    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Cancer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227BF6-D2C6-9893-DA55-29EA11F07893}"/>
              </a:ext>
            </a:extLst>
          </p:cNvPr>
          <p:cNvGrpSpPr/>
          <p:nvPr/>
        </p:nvGrpSpPr>
        <p:grpSpPr>
          <a:xfrm>
            <a:off x="618662" y="933855"/>
            <a:ext cx="10747873" cy="760710"/>
            <a:chOff x="505928" y="2424449"/>
            <a:chExt cx="10747873" cy="76071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BCC0E55-C2EB-84CF-5FE2-BC2585CB4775}"/>
                </a:ext>
              </a:extLst>
            </p:cNvPr>
            <p:cNvGrpSpPr/>
            <p:nvPr/>
          </p:nvGrpSpPr>
          <p:grpSpPr>
            <a:xfrm>
              <a:off x="505928" y="2424449"/>
              <a:ext cx="898003" cy="731520"/>
              <a:chOff x="1190943" y="2895908"/>
              <a:chExt cx="898003" cy="73152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8D61705F-FBF4-062B-BFE5-77D5BE73CA7D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42B898C-747D-F414-2FF5-D538123043B4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Non-Cancer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E0114A7-E920-9C13-B932-D78E2DA0DAEF}"/>
                </a:ext>
              </a:extLst>
            </p:cNvPr>
            <p:cNvGrpSpPr/>
            <p:nvPr/>
          </p:nvGrpSpPr>
          <p:grpSpPr>
            <a:xfrm>
              <a:off x="3864225" y="2439816"/>
              <a:ext cx="1002197" cy="731520"/>
              <a:chOff x="5984058" y="1831430"/>
              <a:chExt cx="1002197" cy="731520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E874926-B3A2-A7CF-0BE6-B51EACFC47F2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3B383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2A728AF-8AF1-9EAA-2881-000E2E142A07}"/>
                  </a:ext>
                </a:extLst>
              </p:cNvPr>
              <p:cNvSpPr txBox="1"/>
              <p:nvPr/>
            </p:nvSpPr>
            <p:spPr>
              <a:xfrm>
                <a:off x="5984058" y="2053031"/>
                <a:ext cx="100219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Non-Cancer</a:t>
                </a:r>
              </a:p>
            </p:txBody>
          </p: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5520879-4F90-DECA-821B-0C3DE8CE028A}"/>
                </a:ext>
              </a:extLst>
            </p:cNvPr>
            <p:cNvSpPr/>
            <p:nvPr/>
          </p:nvSpPr>
          <p:spPr>
            <a:xfrm>
              <a:off x="9501847" y="2424449"/>
              <a:ext cx="731520" cy="731520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3DE280C-D630-A32D-8B17-0F28CEE99BF5}"/>
                </a:ext>
              </a:extLst>
            </p:cNvPr>
            <p:cNvSpPr/>
            <p:nvPr/>
          </p:nvSpPr>
          <p:spPr>
            <a:xfrm>
              <a:off x="7377587" y="2452965"/>
              <a:ext cx="731520" cy="731520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5356D2B-F66F-F3DB-0203-9EB738D1B92E}"/>
                </a:ext>
              </a:extLst>
            </p:cNvPr>
            <p:cNvGrpSpPr/>
            <p:nvPr/>
          </p:nvGrpSpPr>
          <p:grpSpPr>
            <a:xfrm>
              <a:off x="6079459" y="2439816"/>
              <a:ext cx="1002197" cy="731520"/>
              <a:chOff x="5995386" y="1831430"/>
              <a:chExt cx="1002197" cy="731520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9F0B1C01-764F-7FDF-EC1B-067AE4866281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3B383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3C46147-C756-14E8-3799-3687EEB08742}"/>
                  </a:ext>
                </a:extLst>
              </p:cNvPr>
              <p:cNvSpPr txBox="1"/>
              <p:nvPr/>
            </p:nvSpPr>
            <p:spPr>
              <a:xfrm>
                <a:off x="5995386" y="2053031"/>
                <a:ext cx="100219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Non-Cancer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E07A3F9-1C51-81AF-BEED-C040926A333A}"/>
                </a:ext>
              </a:extLst>
            </p:cNvPr>
            <p:cNvGrpSpPr/>
            <p:nvPr/>
          </p:nvGrpSpPr>
          <p:grpSpPr>
            <a:xfrm>
              <a:off x="10522281" y="2424449"/>
              <a:ext cx="731520" cy="731520"/>
              <a:chOff x="6100442" y="1831430"/>
              <a:chExt cx="731520" cy="731520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4371BD5-386E-0CEE-2461-460F479AF13F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C3B14C0-59E1-2B02-4A4E-8634DF5ADB27}"/>
                  </a:ext>
                </a:extLst>
              </p:cNvPr>
              <p:cNvSpPr txBox="1"/>
              <p:nvPr/>
            </p:nvSpPr>
            <p:spPr>
              <a:xfrm>
                <a:off x="6131014" y="2053031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Cancer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E3FE112-EB81-6FA6-3121-A4C9F27F9617}"/>
                </a:ext>
              </a:extLst>
            </p:cNvPr>
            <p:cNvGrpSpPr/>
            <p:nvPr/>
          </p:nvGrpSpPr>
          <p:grpSpPr>
            <a:xfrm>
              <a:off x="1534621" y="2424449"/>
              <a:ext cx="784782" cy="731520"/>
              <a:chOff x="1220923" y="2895908"/>
              <a:chExt cx="784782" cy="731520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C8BE495-888C-9EDD-0784-53F7F6702224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E405F36-44A4-9D41-32F7-9D08530F4CBA}"/>
                  </a:ext>
                </a:extLst>
              </p:cNvPr>
              <p:cNvSpPr txBox="1"/>
              <p:nvPr/>
            </p:nvSpPr>
            <p:spPr>
              <a:xfrm>
                <a:off x="1220923" y="3134710"/>
                <a:ext cx="71846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50">
                    <a:solidFill>
                      <a:prstClr val="white"/>
                    </a:solidFill>
                    <a:latin typeface="Aptos" panose="02110004020202020204"/>
                  </a:rPr>
                  <a:t>    </a:t>
                </a: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Cancer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EF32115-6B30-B575-ED3C-73CA14B0F7AD}"/>
                </a:ext>
              </a:extLst>
            </p:cNvPr>
            <p:cNvGrpSpPr/>
            <p:nvPr/>
          </p:nvGrpSpPr>
          <p:grpSpPr>
            <a:xfrm>
              <a:off x="2802280" y="2424449"/>
              <a:ext cx="898003" cy="731520"/>
              <a:chOff x="1221939" y="2895908"/>
              <a:chExt cx="898003" cy="731520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649EC07-A3F5-C6D9-7DE8-9CF7ADBDDE47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57E617B-6914-083F-A290-0B2730C75564}"/>
                  </a:ext>
                </a:extLst>
              </p:cNvPr>
              <p:cNvSpPr txBox="1"/>
              <p:nvPr/>
            </p:nvSpPr>
            <p:spPr>
              <a:xfrm>
                <a:off x="1221939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Non-Cancer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A6A3C23-C238-701E-4DBB-35E30514F014}"/>
                </a:ext>
              </a:extLst>
            </p:cNvPr>
            <p:cNvGrpSpPr/>
            <p:nvPr/>
          </p:nvGrpSpPr>
          <p:grpSpPr>
            <a:xfrm>
              <a:off x="8316504" y="2453639"/>
              <a:ext cx="814762" cy="731520"/>
              <a:chOff x="1190943" y="2895908"/>
              <a:chExt cx="814762" cy="731520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0714F47-D339-2D0E-C5CB-75A9FF337CCA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2A3AAA1-D867-FA32-4E66-E1C5998F950A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74571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50">
                    <a:solidFill>
                      <a:prstClr val="white"/>
                    </a:solidFill>
                    <a:latin typeface="Aptos" panose="02110004020202020204"/>
                  </a:rPr>
                  <a:t>     </a:t>
                </a: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Cancer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D53E9F4-F49D-1228-3E47-0E4D8782BCB7}"/>
                </a:ext>
              </a:extLst>
            </p:cNvPr>
            <p:cNvGrpSpPr/>
            <p:nvPr/>
          </p:nvGrpSpPr>
          <p:grpSpPr>
            <a:xfrm>
              <a:off x="5135380" y="2424449"/>
              <a:ext cx="731520" cy="731520"/>
              <a:chOff x="1274185" y="2895908"/>
              <a:chExt cx="731520" cy="73152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0E38E78-EA8C-BAE8-2492-BED1C32776E7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02C3C6E-6CE7-B0C3-7958-87A46D3B422E}"/>
                  </a:ext>
                </a:extLst>
              </p:cNvPr>
              <p:cNvSpPr txBox="1"/>
              <p:nvPr/>
            </p:nvSpPr>
            <p:spPr>
              <a:xfrm>
                <a:off x="1282396" y="3145145"/>
                <a:ext cx="60946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Cancer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69A4020-4857-372E-586C-A9CAD6322E57}"/>
                </a:ext>
              </a:extLst>
            </p:cNvPr>
            <p:cNvSpPr txBox="1"/>
            <p:nvPr/>
          </p:nvSpPr>
          <p:spPr>
            <a:xfrm>
              <a:off x="9409445" y="2663251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Non-Cancer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6343002-189C-5985-9E22-ACD4FF81C794}"/>
                </a:ext>
              </a:extLst>
            </p:cNvPr>
            <p:cNvSpPr txBox="1"/>
            <p:nvPr/>
          </p:nvSpPr>
          <p:spPr>
            <a:xfrm>
              <a:off x="7294639" y="2665339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Non-Cancer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037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CB764737-6082-29C7-5796-32C358CDB0E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4521" y="3424307"/>
            <a:ext cx="3737141" cy="32693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A21813-6383-1DB2-67E4-9D1E2C741DE3}"/>
              </a:ext>
            </a:extLst>
          </p:cNvPr>
          <p:cNvSpPr/>
          <p:nvPr/>
        </p:nvSpPr>
        <p:spPr>
          <a:xfrm rot="5400000">
            <a:off x="28257" y="2173153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BBF2E3-9CE8-A7B9-B305-D2BF0BEB9CD5}"/>
              </a:ext>
            </a:extLst>
          </p:cNvPr>
          <p:cNvSpPr txBox="1"/>
          <p:nvPr/>
        </p:nvSpPr>
        <p:spPr>
          <a:xfrm>
            <a:off x="279468" y="2624466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9C497F-93F5-51BF-FFE8-5160FD3B5FE9}"/>
              </a:ext>
            </a:extLst>
          </p:cNvPr>
          <p:cNvSpPr txBox="1"/>
          <p:nvPr/>
        </p:nvSpPr>
        <p:spPr>
          <a:xfrm>
            <a:off x="11263800" y="2676741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1.0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43E2CC5-2DF5-0ADD-02E1-4C44312ED7C7}"/>
              </a:ext>
            </a:extLst>
          </p:cNvPr>
          <p:cNvSpPr/>
          <p:nvPr/>
        </p:nvSpPr>
        <p:spPr>
          <a:xfrm rot="5400000">
            <a:off x="11092725" y="2173674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BF7D410-F216-D756-107E-56CB1DCBA151}"/>
              </a:ext>
            </a:extLst>
          </p:cNvPr>
          <p:cNvSpPr/>
          <p:nvPr/>
        </p:nvSpPr>
        <p:spPr>
          <a:xfrm rot="5400000">
            <a:off x="1472981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FA511D3-BB3F-1B42-698C-E336C4A385D4}"/>
              </a:ext>
            </a:extLst>
          </p:cNvPr>
          <p:cNvSpPr/>
          <p:nvPr/>
        </p:nvSpPr>
        <p:spPr>
          <a:xfrm rot="5400000">
            <a:off x="2592334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8675534-58DC-E4D8-6370-5F93DC3F8F68}"/>
              </a:ext>
            </a:extLst>
          </p:cNvPr>
          <p:cNvSpPr/>
          <p:nvPr/>
        </p:nvSpPr>
        <p:spPr>
          <a:xfrm>
            <a:off x="539626" y="2122743"/>
            <a:ext cx="10972800" cy="640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119D40F-4A3C-29CD-AC89-3B027471743E}"/>
              </a:ext>
            </a:extLst>
          </p:cNvPr>
          <p:cNvSpPr/>
          <p:nvPr/>
        </p:nvSpPr>
        <p:spPr>
          <a:xfrm rot="5400000">
            <a:off x="3711687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093A159-2658-D891-CBA6-12D858D6DA94}"/>
              </a:ext>
            </a:extLst>
          </p:cNvPr>
          <p:cNvSpPr/>
          <p:nvPr/>
        </p:nvSpPr>
        <p:spPr>
          <a:xfrm rot="5400000">
            <a:off x="4831040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2A87705-37B6-97D6-C3F6-54DD9154A1FA}"/>
              </a:ext>
            </a:extLst>
          </p:cNvPr>
          <p:cNvSpPr/>
          <p:nvPr/>
        </p:nvSpPr>
        <p:spPr>
          <a:xfrm rot="5400000">
            <a:off x="5950393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44C94D7-FCB8-38DB-37E3-63CB8062DE69}"/>
              </a:ext>
            </a:extLst>
          </p:cNvPr>
          <p:cNvSpPr/>
          <p:nvPr/>
        </p:nvSpPr>
        <p:spPr>
          <a:xfrm rot="5400000">
            <a:off x="7069746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01D80B5-C65B-7F66-DA20-914B61E0F3C9}"/>
              </a:ext>
            </a:extLst>
          </p:cNvPr>
          <p:cNvSpPr/>
          <p:nvPr/>
        </p:nvSpPr>
        <p:spPr>
          <a:xfrm rot="5400000">
            <a:off x="8189099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F8300E2-C099-D4F9-0225-213B1EEA16D7}"/>
              </a:ext>
            </a:extLst>
          </p:cNvPr>
          <p:cNvSpPr/>
          <p:nvPr/>
        </p:nvSpPr>
        <p:spPr>
          <a:xfrm rot="5400000">
            <a:off x="9308452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DCBE5AE-C26B-BD09-7D97-0E83CD0184F0}"/>
              </a:ext>
            </a:extLst>
          </p:cNvPr>
          <p:cNvSpPr/>
          <p:nvPr/>
        </p:nvSpPr>
        <p:spPr>
          <a:xfrm rot="5400000">
            <a:off x="10427805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429925B-DCFF-E96C-CEE5-EFB952E996FB}"/>
              </a:ext>
            </a:extLst>
          </p:cNvPr>
          <p:cNvSpPr txBox="1"/>
          <p:nvPr/>
        </p:nvSpPr>
        <p:spPr>
          <a:xfrm>
            <a:off x="1503336" y="240223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0.1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FAC475-7B7C-2B7B-C706-BF41C4323A25}"/>
              </a:ext>
            </a:extLst>
          </p:cNvPr>
          <p:cNvSpPr txBox="1"/>
          <p:nvPr/>
        </p:nvSpPr>
        <p:spPr>
          <a:xfrm>
            <a:off x="247973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D26CA1C-4080-7EEC-EAF0-341FCDD540FA}"/>
              </a:ext>
            </a:extLst>
          </p:cNvPr>
          <p:cNvSpPr txBox="1"/>
          <p:nvPr/>
        </p:nvSpPr>
        <p:spPr>
          <a:xfrm>
            <a:off x="359948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16E40DA-7526-04ED-7EBC-F334B9C971D0}"/>
              </a:ext>
            </a:extLst>
          </p:cNvPr>
          <p:cNvSpPr txBox="1"/>
          <p:nvPr/>
        </p:nvSpPr>
        <p:spPr>
          <a:xfrm>
            <a:off x="4659852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0.4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27943F8-6A6B-B727-8C2B-22C871E7A068}"/>
              </a:ext>
            </a:extLst>
          </p:cNvPr>
          <p:cNvSpPr txBox="1"/>
          <p:nvPr/>
        </p:nvSpPr>
        <p:spPr>
          <a:xfrm>
            <a:off x="5804053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0.5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A38BF57-107E-5CF9-5D7C-4F2FED17C721}"/>
              </a:ext>
            </a:extLst>
          </p:cNvPr>
          <p:cNvSpPr txBox="1"/>
          <p:nvPr/>
        </p:nvSpPr>
        <p:spPr>
          <a:xfrm>
            <a:off x="6848569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0.6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166ACF0-CD97-944F-A417-8957DF9EECC4}"/>
              </a:ext>
            </a:extLst>
          </p:cNvPr>
          <p:cNvSpPr txBox="1"/>
          <p:nvPr/>
        </p:nvSpPr>
        <p:spPr>
          <a:xfrm>
            <a:off x="7983364" y="2446709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0.7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09A50D7-0292-B13C-0F81-145398CCFB6C}"/>
              </a:ext>
            </a:extLst>
          </p:cNvPr>
          <p:cNvSpPr txBox="1"/>
          <p:nvPr/>
        </p:nvSpPr>
        <p:spPr>
          <a:xfrm>
            <a:off x="9160819" y="2492075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0.8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DB5F897-2BC9-7072-259C-E9B1087CB781}"/>
              </a:ext>
            </a:extLst>
          </p:cNvPr>
          <p:cNvSpPr txBox="1"/>
          <p:nvPr/>
        </p:nvSpPr>
        <p:spPr>
          <a:xfrm>
            <a:off x="10315689" y="252096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0.9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B70756-522B-2222-A9F1-D67E5A16D757}"/>
              </a:ext>
            </a:extLst>
          </p:cNvPr>
          <p:cNvCxnSpPr/>
          <p:nvPr/>
        </p:nvCxnSpPr>
        <p:spPr>
          <a:xfrm>
            <a:off x="9412551" y="577899"/>
            <a:ext cx="0" cy="329565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837CDC-71B1-CE13-E3C1-71EAED6A2F02}"/>
              </a:ext>
            </a:extLst>
          </p:cNvPr>
          <p:cNvSpPr txBox="1"/>
          <p:nvPr/>
        </p:nvSpPr>
        <p:spPr>
          <a:xfrm>
            <a:off x="85141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968CBF-B6C9-5465-1EC7-9D4A7B42BC52}"/>
              </a:ext>
            </a:extLst>
          </p:cNvPr>
          <p:cNvSpPr txBox="1"/>
          <p:nvPr/>
        </p:nvSpPr>
        <p:spPr>
          <a:xfrm>
            <a:off x="203502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5BEACD-2C81-4C14-4C39-7ABFFDCB755D}"/>
              </a:ext>
            </a:extLst>
          </p:cNvPr>
          <p:cNvSpPr txBox="1"/>
          <p:nvPr/>
        </p:nvSpPr>
        <p:spPr>
          <a:xfrm>
            <a:off x="311438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15E35-40F4-A821-6EAB-60D275A1BF62}"/>
              </a:ext>
            </a:extLst>
          </p:cNvPr>
          <p:cNvSpPr txBox="1"/>
          <p:nvPr/>
        </p:nvSpPr>
        <p:spPr>
          <a:xfrm>
            <a:off x="423899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0F6F51-7860-2BBF-9BA9-CC8AC7877E26}"/>
              </a:ext>
            </a:extLst>
          </p:cNvPr>
          <p:cNvSpPr txBox="1"/>
          <p:nvPr/>
        </p:nvSpPr>
        <p:spPr>
          <a:xfrm>
            <a:off x="546149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DEAA07-CC9E-744E-3A19-A046C74F6B03}"/>
              </a:ext>
            </a:extLst>
          </p:cNvPr>
          <p:cNvSpPr txBox="1"/>
          <p:nvPr/>
        </p:nvSpPr>
        <p:spPr>
          <a:xfrm>
            <a:off x="648140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DA9CD3-4645-7482-A0B8-E48606C9EC5C}"/>
              </a:ext>
            </a:extLst>
          </p:cNvPr>
          <p:cNvSpPr txBox="1"/>
          <p:nvPr/>
        </p:nvSpPr>
        <p:spPr>
          <a:xfrm>
            <a:off x="765247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494D87-3FEF-46FE-C2E9-1F70DA2AC7C7}"/>
              </a:ext>
            </a:extLst>
          </p:cNvPr>
          <p:cNvSpPr txBox="1"/>
          <p:nvPr/>
        </p:nvSpPr>
        <p:spPr>
          <a:xfrm>
            <a:off x="8526033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D74E27-5C26-5E7E-5B97-124DF9AFA15F}"/>
              </a:ext>
            </a:extLst>
          </p:cNvPr>
          <p:cNvSpPr txBox="1"/>
          <p:nvPr/>
        </p:nvSpPr>
        <p:spPr>
          <a:xfrm>
            <a:off x="9826185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22CE3E-67D6-7629-6B61-ABF91EA6D46E}"/>
              </a:ext>
            </a:extLst>
          </p:cNvPr>
          <p:cNvSpPr txBox="1"/>
          <p:nvPr/>
        </p:nvSpPr>
        <p:spPr>
          <a:xfrm>
            <a:off x="1074755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B680898B-42FE-7FD2-392E-B0EEC71EC4D2}"/>
              </a:ext>
            </a:extLst>
          </p:cNvPr>
          <p:cNvSpPr/>
          <p:nvPr/>
        </p:nvSpPr>
        <p:spPr>
          <a:xfrm>
            <a:off x="7887691" y="2689207"/>
            <a:ext cx="1531178" cy="557385"/>
          </a:xfrm>
          <a:prstGeom prst="rightArrow">
            <a:avLst/>
          </a:prstGeom>
          <a:solidFill>
            <a:schemeClr val="accent5">
              <a:lumMod val="40000"/>
              <a:lumOff val="60000"/>
              <a:alpha val="8296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30B0B8-68D0-B85D-35F7-61AC0F426ED0}"/>
              </a:ext>
            </a:extLst>
          </p:cNvPr>
          <p:cNvSpPr txBox="1"/>
          <p:nvPr/>
        </p:nvSpPr>
        <p:spPr>
          <a:xfrm>
            <a:off x="7956730" y="2806790"/>
            <a:ext cx="1368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Threshold = </a:t>
            </a:r>
            <a:r>
              <a:rPr lang="en-US" altLang="zh-CN" sz="1400"/>
              <a:t>0.8</a:t>
            </a:r>
            <a:endParaRPr lang="en-US" sz="14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E6A5D7-5DF1-297D-3D99-6418D32A4E6B}"/>
              </a:ext>
            </a:extLst>
          </p:cNvPr>
          <p:cNvSpPr txBox="1"/>
          <p:nvPr/>
        </p:nvSpPr>
        <p:spPr>
          <a:xfrm>
            <a:off x="4578038" y="3074951"/>
            <a:ext cx="411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Predicted Risk of Cancer (in probability)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80ECFA-D55A-29CE-29CD-6695C5CD43AE}"/>
              </a:ext>
            </a:extLst>
          </p:cNvPr>
          <p:cNvSpPr txBox="1"/>
          <p:nvPr/>
        </p:nvSpPr>
        <p:spPr>
          <a:xfrm>
            <a:off x="2130791" y="3747441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TP=1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001CD4-78E5-EA5F-82BF-FEC4754B98E9}"/>
              </a:ext>
            </a:extLst>
          </p:cNvPr>
          <p:cNvSpPr txBox="1"/>
          <p:nvPr/>
        </p:nvSpPr>
        <p:spPr>
          <a:xfrm>
            <a:off x="2127471" y="530806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FP=1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D90E4B10-8A72-F532-840B-0EDB7C1AEC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561348"/>
              </p:ext>
            </p:extLst>
          </p:nvPr>
        </p:nvGraphicFramePr>
        <p:xfrm>
          <a:off x="465216" y="4108169"/>
          <a:ext cx="6497315" cy="1018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794">
                  <a:extLst>
                    <a:ext uri="{9D8B030D-6E8A-4147-A177-3AD203B41FA5}">
                      <a16:colId xmlns:a16="http://schemas.microsoft.com/office/drawing/2014/main" val="326117383"/>
                    </a:ext>
                  </a:extLst>
                </a:gridCol>
                <a:gridCol w="421091">
                  <a:extLst>
                    <a:ext uri="{9D8B030D-6E8A-4147-A177-3AD203B41FA5}">
                      <a16:colId xmlns:a16="http://schemas.microsoft.com/office/drawing/2014/main" val="378515966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95057698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66418576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234839655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72555603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45403981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13792225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3744448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070766227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61444999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0199984"/>
                    </a:ext>
                  </a:extLst>
                </a:gridCol>
              </a:tblGrid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Threshold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0.5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0.4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0.3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0.2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0.1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570744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TPR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92720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975146"/>
                  </a:ext>
                </a:extLst>
              </a:tr>
            </a:tbl>
          </a:graphicData>
        </a:graphic>
      </p:graphicFrame>
      <p:sp>
        <p:nvSpPr>
          <p:cNvPr id="44" name="Oval Callout 43">
            <a:extLst>
              <a:ext uri="{FF2B5EF4-FFF2-40B4-BE49-F238E27FC236}">
                <a16:creationId xmlns:a16="http://schemas.microsoft.com/office/drawing/2014/main" id="{740AFB9E-4576-FA94-B02C-6D5E6CD5BAEB}"/>
              </a:ext>
            </a:extLst>
          </p:cNvPr>
          <p:cNvSpPr/>
          <p:nvPr/>
        </p:nvSpPr>
        <p:spPr>
          <a:xfrm>
            <a:off x="9253915" y="4954957"/>
            <a:ext cx="1051586" cy="582195"/>
          </a:xfrm>
          <a:prstGeom prst="wedgeEllipseCallout">
            <a:avLst>
              <a:gd name="adj1" fmla="val -49563"/>
              <a:gd name="adj2" fmla="val 61776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>
                    <a:lumMod val="25000"/>
                  </a:schemeClr>
                </a:solidFill>
              </a:rPr>
              <a:t>TPR and FPR at 0.8 threshold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02C0F9F9-BE91-8978-231D-4B4339B66594}"/>
              </a:ext>
            </a:extLst>
          </p:cNvPr>
          <p:cNvSpPr/>
          <p:nvPr/>
        </p:nvSpPr>
        <p:spPr>
          <a:xfrm>
            <a:off x="9581103" y="838200"/>
            <a:ext cx="1909513" cy="891513"/>
          </a:xfrm>
          <a:prstGeom prst="roundRect">
            <a:avLst/>
          </a:prstGeom>
          <a:solidFill>
            <a:schemeClr val="accent2">
              <a:lumMod val="60000"/>
              <a:lumOff val="40000"/>
              <a:alpha val="6032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F2E8462-EA47-41BF-8429-7D9EE5A07E7F}"/>
              </a:ext>
            </a:extLst>
          </p:cNvPr>
          <p:cNvGrpSpPr/>
          <p:nvPr/>
        </p:nvGrpSpPr>
        <p:grpSpPr>
          <a:xfrm>
            <a:off x="7149000" y="4422805"/>
            <a:ext cx="834365" cy="423515"/>
            <a:chOff x="7149000" y="4422805"/>
            <a:chExt cx="834365" cy="423515"/>
          </a:xfrm>
        </p:grpSpPr>
        <p:sp>
          <p:nvSpPr>
            <p:cNvPr id="92" name="Right Arrow 91">
              <a:extLst>
                <a:ext uri="{FF2B5EF4-FFF2-40B4-BE49-F238E27FC236}">
                  <a16:creationId xmlns:a16="http://schemas.microsoft.com/office/drawing/2014/main" id="{2951792D-CA68-2C4E-02FB-F3D6C5F1450C}"/>
                </a:ext>
              </a:extLst>
            </p:cNvPr>
            <p:cNvSpPr/>
            <p:nvPr/>
          </p:nvSpPr>
          <p:spPr>
            <a:xfrm>
              <a:off x="7187361" y="4422805"/>
              <a:ext cx="796004" cy="423515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2C0C562-4018-5259-488C-EE997DDC520E}"/>
                </a:ext>
              </a:extLst>
            </p:cNvPr>
            <p:cNvSpPr txBox="1"/>
            <p:nvPr/>
          </p:nvSpPr>
          <p:spPr>
            <a:xfrm>
              <a:off x="7149000" y="4486848"/>
              <a:ext cx="79541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ROC Curve</a:t>
              </a:r>
            </a:p>
          </p:txBody>
        </p:sp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0A1C2EF-8E1F-B4D1-D549-88D399AE73D4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2372891" y="1680742"/>
            <a:ext cx="7453294" cy="362732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1BBC934-0349-C783-E082-8E0136FF4323}"/>
              </a:ext>
            </a:extLst>
          </p:cNvPr>
          <p:cNvGrpSpPr/>
          <p:nvPr/>
        </p:nvGrpSpPr>
        <p:grpSpPr>
          <a:xfrm rot="5400000">
            <a:off x="8931989" y="5372821"/>
            <a:ext cx="68787" cy="549799"/>
            <a:chOff x="8671969" y="5772539"/>
            <a:chExt cx="68787" cy="549799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03321FC-D5AA-E827-9526-87E4574EC5B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465655" y="6081631"/>
              <a:ext cx="48141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4984B77-EF5F-C060-FE08-3730D00A1608}"/>
                </a:ext>
              </a:extLst>
            </p:cNvPr>
            <p:cNvSpPr/>
            <p:nvPr/>
          </p:nvSpPr>
          <p:spPr>
            <a:xfrm>
              <a:off x="8671969" y="5772539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ABD65FF9-BA7E-3A7F-8BD1-EE57F7E4BADF}"/>
              </a:ext>
            </a:extLst>
          </p:cNvPr>
          <p:cNvSpPr txBox="1"/>
          <p:nvPr/>
        </p:nvSpPr>
        <p:spPr>
          <a:xfrm>
            <a:off x="1647355" y="1172657"/>
            <a:ext cx="7184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>
                <a:solidFill>
                  <a:prstClr val="white"/>
                </a:solidFill>
                <a:latin typeface="Aptos" panose="02110004020202020204"/>
              </a:rPr>
              <a:t>   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Cancer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61C45F2-95E4-6DCA-F45C-43DF9D11A71E}"/>
              </a:ext>
            </a:extLst>
          </p:cNvPr>
          <p:cNvGrpSpPr/>
          <p:nvPr/>
        </p:nvGrpSpPr>
        <p:grpSpPr>
          <a:xfrm>
            <a:off x="618662" y="933855"/>
            <a:ext cx="10747873" cy="760710"/>
            <a:chOff x="505928" y="2424449"/>
            <a:chExt cx="10747873" cy="76071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C1432FD-3DB3-121B-A78F-437358214E4B}"/>
                </a:ext>
              </a:extLst>
            </p:cNvPr>
            <p:cNvGrpSpPr/>
            <p:nvPr/>
          </p:nvGrpSpPr>
          <p:grpSpPr>
            <a:xfrm>
              <a:off x="505928" y="2424449"/>
              <a:ext cx="898003" cy="731520"/>
              <a:chOff x="1190943" y="2895908"/>
              <a:chExt cx="898003" cy="731520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94CC934E-6E34-3D39-3106-ADCEB4A0B533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FEC0A8A-069A-E43F-0D2B-337D48D5DA25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Non-Cancer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B73DDBA-69D9-1FA1-AEF0-C39FD4D37603}"/>
                </a:ext>
              </a:extLst>
            </p:cNvPr>
            <p:cNvGrpSpPr/>
            <p:nvPr/>
          </p:nvGrpSpPr>
          <p:grpSpPr>
            <a:xfrm>
              <a:off x="3864225" y="2439816"/>
              <a:ext cx="1002197" cy="731520"/>
              <a:chOff x="5984058" y="1831430"/>
              <a:chExt cx="1002197" cy="73152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09B6DEF-11E7-FEC8-E721-681AC2AC4369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3B383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558BDBB-58C6-158E-55FB-9EE6BA56C1D0}"/>
                  </a:ext>
                </a:extLst>
              </p:cNvPr>
              <p:cNvSpPr txBox="1"/>
              <p:nvPr/>
            </p:nvSpPr>
            <p:spPr>
              <a:xfrm>
                <a:off x="5984058" y="2053031"/>
                <a:ext cx="100219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Non-Cancer</a:t>
                </a:r>
              </a:p>
            </p:txBody>
          </p: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730E2A9-6063-271B-3736-A23F76555792}"/>
                </a:ext>
              </a:extLst>
            </p:cNvPr>
            <p:cNvSpPr/>
            <p:nvPr/>
          </p:nvSpPr>
          <p:spPr>
            <a:xfrm>
              <a:off x="9501847" y="2424449"/>
              <a:ext cx="731520" cy="731520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7563999-42F6-7F74-F748-FD75FEED6A6A}"/>
                </a:ext>
              </a:extLst>
            </p:cNvPr>
            <p:cNvSpPr/>
            <p:nvPr/>
          </p:nvSpPr>
          <p:spPr>
            <a:xfrm>
              <a:off x="7377587" y="2452965"/>
              <a:ext cx="731520" cy="731520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7D2897A-303E-131E-A97D-7485F7D32B04}"/>
                </a:ext>
              </a:extLst>
            </p:cNvPr>
            <p:cNvGrpSpPr/>
            <p:nvPr/>
          </p:nvGrpSpPr>
          <p:grpSpPr>
            <a:xfrm>
              <a:off x="6079459" y="2439816"/>
              <a:ext cx="1002197" cy="731520"/>
              <a:chOff x="5995386" y="1831430"/>
              <a:chExt cx="1002197" cy="731520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63F2B1F7-60DF-8BC6-16DC-DFADA6D67B79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3B383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420F1CE-59EE-087D-B2B8-4A18E8D33DB3}"/>
                  </a:ext>
                </a:extLst>
              </p:cNvPr>
              <p:cNvSpPr txBox="1"/>
              <p:nvPr/>
            </p:nvSpPr>
            <p:spPr>
              <a:xfrm>
                <a:off x="5995386" y="2053031"/>
                <a:ext cx="100219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Non-Cancer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F4C43285-A49C-7F56-08E3-7CB43AF1DEDF}"/>
                </a:ext>
              </a:extLst>
            </p:cNvPr>
            <p:cNvGrpSpPr/>
            <p:nvPr/>
          </p:nvGrpSpPr>
          <p:grpSpPr>
            <a:xfrm>
              <a:off x="10522281" y="2424449"/>
              <a:ext cx="731520" cy="731520"/>
              <a:chOff x="6100442" y="1831430"/>
              <a:chExt cx="731520" cy="731520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FA7EB73-2473-E469-C05A-63C4FEC2C086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EE52818-AF2C-17AE-23AB-611E4D7CC48A}"/>
                  </a:ext>
                </a:extLst>
              </p:cNvPr>
              <p:cNvSpPr txBox="1"/>
              <p:nvPr/>
            </p:nvSpPr>
            <p:spPr>
              <a:xfrm>
                <a:off x="6131014" y="2053031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Cancer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557CE27-91C2-511C-0C63-C9CF35A6DDE6}"/>
                </a:ext>
              </a:extLst>
            </p:cNvPr>
            <p:cNvGrpSpPr/>
            <p:nvPr/>
          </p:nvGrpSpPr>
          <p:grpSpPr>
            <a:xfrm>
              <a:off x="1534621" y="2424449"/>
              <a:ext cx="784782" cy="731520"/>
              <a:chOff x="1220923" y="2895908"/>
              <a:chExt cx="784782" cy="73152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3E346E4D-031B-E9BB-1755-62C5BD942881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788832D-5853-1C2A-FFB9-994D71088D4C}"/>
                  </a:ext>
                </a:extLst>
              </p:cNvPr>
              <p:cNvSpPr txBox="1"/>
              <p:nvPr/>
            </p:nvSpPr>
            <p:spPr>
              <a:xfrm>
                <a:off x="1220923" y="3134710"/>
                <a:ext cx="71846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50">
                    <a:solidFill>
                      <a:prstClr val="white"/>
                    </a:solidFill>
                    <a:latin typeface="Aptos" panose="02110004020202020204"/>
                  </a:rPr>
                  <a:t>    </a:t>
                </a: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Cancer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8AFC3A1-DA58-D42B-AD57-DFB0423BC090}"/>
                </a:ext>
              </a:extLst>
            </p:cNvPr>
            <p:cNvGrpSpPr/>
            <p:nvPr/>
          </p:nvGrpSpPr>
          <p:grpSpPr>
            <a:xfrm>
              <a:off x="2802280" y="2424449"/>
              <a:ext cx="898003" cy="731520"/>
              <a:chOff x="1221939" y="2895908"/>
              <a:chExt cx="898003" cy="731520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F18E9E74-69C7-6795-27D4-80F9FFB78066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F1DE1D-283F-CD82-F642-B336F3D57856}"/>
                  </a:ext>
                </a:extLst>
              </p:cNvPr>
              <p:cNvSpPr txBox="1"/>
              <p:nvPr/>
            </p:nvSpPr>
            <p:spPr>
              <a:xfrm>
                <a:off x="1221939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Non-Cancer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82F6800-E376-3107-96BF-4E56AB84E994}"/>
                </a:ext>
              </a:extLst>
            </p:cNvPr>
            <p:cNvGrpSpPr/>
            <p:nvPr/>
          </p:nvGrpSpPr>
          <p:grpSpPr>
            <a:xfrm>
              <a:off x="8316504" y="2453639"/>
              <a:ext cx="814762" cy="731520"/>
              <a:chOff x="1190943" y="2895908"/>
              <a:chExt cx="814762" cy="731520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08E84DA-FBDE-2578-AC89-7D76C2F65419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5F6179-EE60-8BEF-1D57-8B45CA6FE7C7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74571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50">
                    <a:solidFill>
                      <a:prstClr val="white"/>
                    </a:solidFill>
                    <a:latin typeface="Aptos" panose="02110004020202020204"/>
                  </a:rPr>
                  <a:t>     </a:t>
                </a: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Cancer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2BA138F-6B04-EBF8-B49C-0B30F69A742D}"/>
                </a:ext>
              </a:extLst>
            </p:cNvPr>
            <p:cNvGrpSpPr/>
            <p:nvPr/>
          </p:nvGrpSpPr>
          <p:grpSpPr>
            <a:xfrm>
              <a:off x="5135380" y="2424449"/>
              <a:ext cx="731520" cy="731520"/>
              <a:chOff x="1274185" y="2895908"/>
              <a:chExt cx="731520" cy="73152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AC20828-9CF2-A037-C500-5D81E16701D4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5BF8EB8-32AC-B368-E3D6-44C67614A7D4}"/>
                  </a:ext>
                </a:extLst>
              </p:cNvPr>
              <p:cNvSpPr txBox="1"/>
              <p:nvPr/>
            </p:nvSpPr>
            <p:spPr>
              <a:xfrm>
                <a:off x="1282396" y="3145145"/>
                <a:ext cx="60946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Cancer</a:t>
                </a: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F9CD207-ED24-F79F-AF2F-ADEB7EC557CD}"/>
                </a:ext>
              </a:extLst>
            </p:cNvPr>
            <p:cNvSpPr txBox="1"/>
            <p:nvPr/>
          </p:nvSpPr>
          <p:spPr>
            <a:xfrm>
              <a:off x="9409445" y="2663251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Non-Cancer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30E6AB4-5B27-B58E-A5EC-1BA02A19E7F8}"/>
                </a:ext>
              </a:extLst>
            </p:cNvPr>
            <p:cNvSpPr txBox="1"/>
            <p:nvPr/>
          </p:nvSpPr>
          <p:spPr>
            <a:xfrm>
              <a:off x="7294639" y="2665339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Non-Cancer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61BC31F-9305-0EF8-3738-EF39E79FABDA}"/>
              </a:ext>
            </a:extLst>
          </p:cNvPr>
          <p:cNvGrpSpPr/>
          <p:nvPr/>
        </p:nvGrpSpPr>
        <p:grpSpPr>
          <a:xfrm>
            <a:off x="8665725" y="5618990"/>
            <a:ext cx="68787" cy="678443"/>
            <a:chOff x="8672075" y="5722642"/>
            <a:chExt cx="68787" cy="678443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2EA97EB-1EB4-7C3B-33B5-3D552683006B}"/>
                </a:ext>
              </a:extLst>
            </p:cNvPr>
            <p:cNvCxnSpPr>
              <a:cxnSpLocks/>
            </p:cNvCxnSpPr>
            <p:nvPr/>
          </p:nvCxnSpPr>
          <p:spPr>
            <a:xfrm>
              <a:off x="8706468" y="5791026"/>
              <a:ext cx="0" cy="61005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BD76627-5952-A75B-8B45-493E2FAD9AA1}"/>
                </a:ext>
              </a:extLst>
            </p:cNvPr>
            <p:cNvSpPr/>
            <p:nvPr/>
          </p:nvSpPr>
          <p:spPr>
            <a:xfrm>
              <a:off x="8672075" y="5722642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974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E0FABEAB-1CAF-8642-F4FF-50796E6D93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4521" y="3424307"/>
            <a:ext cx="3737141" cy="32693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A21813-6383-1DB2-67E4-9D1E2C741DE3}"/>
              </a:ext>
            </a:extLst>
          </p:cNvPr>
          <p:cNvSpPr/>
          <p:nvPr/>
        </p:nvSpPr>
        <p:spPr>
          <a:xfrm rot="5400000">
            <a:off x="28257" y="2173153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BBF2E3-9CE8-A7B9-B305-D2BF0BEB9CD5}"/>
              </a:ext>
            </a:extLst>
          </p:cNvPr>
          <p:cNvSpPr txBox="1"/>
          <p:nvPr/>
        </p:nvSpPr>
        <p:spPr>
          <a:xfrm>
            <a:off x="279468" y="2624466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9C497F-93F5-51BF-FFE8-5160FD3B5FE9}"/>
              </a:ext>
            </a:extLst>
          </p:cNvPr>
          <p:cNvSpPr txBox="1"/>
          <p:nvPr/>
        </p:nvSpPr>
        <p:spPr>
          <a:xfrm>
            <a:off x="11263800" y="2676741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1.0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43E2CC5-2DF5-0ADD-02E1-4C44312ED7C7}"/>
              </a:ext>
            </a:extLst>
          </p:cNvPr>
          <p:cNvSpPr/>
          <p:nvPr/>
        </p:nvSpPr>
        <p:spPr>
          <a:xfrm rot="5400000">
            <a:off x="11092725" y="2173674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BF7D410-F216-D756-107E-56CB1DCBA151}"/>
              </a:ext>
            </a:extLst>
          </p:cNvPr>
          <p:cNvSpPr/>
          <p:nvPr/>
        </p:nvSpPr>
        <p:spPr>
          <a:xfrm rot="5400000">
            <a:off x="1472981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FA511D3-BB3F-1B42-698C-E336C4A385D4}"/>
              </a:ext>
            </a:extLst>
          </p:cNvPr>
          <p:cNvSpPr/>
          <p:nvPr/>
        </p:nvSpPr>
        <p:spPr>
          <a:xfrm rot="5400000">
            <a:off x="2592334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8675534-58DC-E4D8-6370-5F93DC3F8F68}"/>
              </a:ext>
            </a:extLst>
          </p:cNvPr>
          <p:cNvSpPr/>
          <p:nvPr/>
        </p:nvSpPr>
        <p:spPr>
          <a:xfrm>
            <a:off x="539626" y="2122743"/>
            <a:ext cx="10972800" cy="640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119D40F-4A3C-29CD-AC89-3B027471743E}"/>
              </a:ext>
            </a:extLst>
          </p:cNvPr>
          <p:cNvSpPr/>
          <p:nvPr/>
        </p:nvSpPr>
        <p:spPr>
          <a:xfrm rot="5400000">
            <a:off x="3711687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093A159-2658-D891-CBA6-12D858D6DA94}"/>
              </a:ext>
            </a:extLst>
          </p:cNvPr>
          <p:cNvSpPr/>
          <p:nvPr/>
        </p:nvSpPr>
        <p:spPr>
          <a:xfrm rot="5400000">
            <a:off x="4831040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2A87705-37B6-97D6-C3F6-54DD9154A1FA}"/>
              </a:ext>
            </a:extLst>
          </p:cNvPr>
          <p:cNvSpPr/>
          <p:nvPr/>
        </p:nvSpPr>
        <p:spPr>
          <a:xfrm rot="5400000">
            <a:off x="5950393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44C94D7-FCB8-38DB-37E3-63CB8062DE69}"/>
              </a:ext>
            </a:extLst>
          </p:cNvPr>
          <p:cNvSpPr/>
          <p:nvPr/>
        </p:nvSpPr>
        <p:spPr>
          <a:xfrm rot="5400000">
            <a:off x="7069746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01D80B5-C65B-7F66-DA20-914B61E0F3C9}"/>
              </a:ext>
            </a:extLst>
          </p:cNvPr>
          <p:cNvSpPr/>
          <p:nvPr/>
        </p:nvSpPr>
        <p:spPr>
          <a:xfrm rot="5400000">
            <a:off x="8189099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F8300E2-C099-D4F9-0225-213B1EEA16D7}"/>
              </a:ext>
            </a:extLst>
          </p:cNvPr>
          <p:cNvSpPr/>
          <p:nvPr/>
        </p:nvSpPr>
        <p:spPr>
          <a:xfrm rot="5400000">
            <a:off x="9308452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DCBE5AE-C26B-BD09-7D97-0E83CD0184F0}"/>
              </a:ext>
            </a:extLst>
          </p:cNvPr>
          <p:cNvSpPr/>
          <p:nvPr/>
        </p:nvSpPr>
        <p:spPr>
          <a:xfrm rot="5400000">
            <a:off x="10427805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429925B-DCFF-E96C-CEE5-EFB952E996FB}"/>
              </a:ext>
            </a:extLst>
          </p:cNvPr>
          <p:cNvSpPr txBox="1"/>
          <p:nvPr/>
        </p:nvSpPr>
        <p:spPr>
          <a:xfrm>
            <a:off x="1503336" y="240223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0.1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FAC475-7B7C-2B7B-C706-BF41C4323A25}"/>
              </a:ext>
            </a:extLst>
          </p:cNvPr>
          <p:cNvSpPr txBox="1"/>
          <p:nvPr/>
        </p:nvSpPr>
        <p:spPr>
          <a:xfrm>
            <a:off x="247973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D26CA1C-4080-7EEC-EAF0-341FCDD540FA}"/>
              </a:ext>
            </a:extLst>
          </p:cNvPr>
          <p:cNvSpPr txBox="1"/>
          <p:nvPr/>
        </p:nvSpPr>
        <p:spPr>
          <a:xfrm>
            <a:off x="359948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16E40DA-7526-04ED-7EBC-F334B9C971D0}"/>
              </a:ext>
            </a:extLst>
          </p:cNvPr>
          <p:cNvSpPr txBox="1"/>
          <p:nvPr/>
        </p:nvSpPr>
        <p:spPr>
          <a:xfrm>
            <a:off x="4659852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0.4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27943F8-6A6B-B727-8C2B-22C871E7A068}"/>
              </a:ext>
            </a:extLst>
          </p:cNvPr>
          <p:cNvSpPr txBox="1"/>
          <p:nvPr/>
        </p:nvSpPr>
        <p:spPr>
          <a:xfrm>
            <a:off x="5804053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0.5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A38BF57-107E-5CF9-5D7C-4F2FED17C721}"/>
              </a:ext>
            </a:extLst>
          </p:cNvPr>
          <p:cNvSpPr txBox="1"/>
          <p:nvPr/>
        </p:nvSpPr>
        <p:spPr>
          <a:xfrm>
            <a:off x="6848569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0.6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166ACF0-CD97-944F-A417-8957DF9EECC4}"/>
              </a:ext>
            </a:extLst>
          </p:cNvPr>
          <p:cNvSpPr txBox="1"/>
          <p:nvPr/>
        </p:nvSpPr>
        <p:spPr>
          <a:xfrm>
            <a:off x="7983364" y="2446709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0.7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09A50D7-0292-B13C-0F81-145398CCFB6C}"/>
              </a:ext>
            </a:extLst>
          </p:cNvPr>
          <p:cNvSpPr txBox="1"/>
          <p:nvPr/>
        </p:nvSpPr>
        <p:spPr>
          <a:xfrm>
            <a:off x="9160819" y="2492075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0.8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DB5F897-2BC9-7072-259C-E9B1087CB781}"/>
              </a:ext>
            </a:extLst>
          </p:cNvPr>
          <p:cNvSpPr txBox="1"/>
          <p:nvPr/>
        </p:nvSpPr>
        <p:spPr>
          <a:xfrm>
            <a:off x="10315689" y="252096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837CDC-71B1-CE13-E3C1-71EAED6A2F02}"/>
              </a:ext>
            </a:extLst>
          </p:cNvPr>
          <p:cNvSpPr txBox="1"/>
          <p:nvPr/>
        </p:nvSpPr>
        <p:spPr>
          <a:xfrm>
            <a:off x="85141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968CBF-B6C9-5465-1EC7-9D4A7B42BC52}"/>
              </a:ext>
            </a:extLst>
          </p:cNvPr>
          <p:cNvSpPr txBox="1"/>
          <p:nvPr/>
        </p:nvSpPr>
        <p:spPr>
          <a:xfrm>
            <a:off x="203502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5BEACD-2C81-4C14-4C39-7ABFFDCB755D}"/>
              </a:ext>
            </a:extLst>
          </p:cNvPr>
          <p:cNvSpPr txBox="1"/>
          <p:nvPr/>
        </p:nvSpPr>
        <p:spPr>
          <a:xfrm>
            <a:off x="311438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15E35-40F4-A821-6EAB-60D275A1BF62}"/>
              </a:ext>
            </a:extLst>
          </p:cNvPr>
          <p:cNvSpPr txBox="1"/>
          <p:nvPr/>
        </p:nvSpPr>
        <p:spPr>
          <a:xfrm>
            <a:off x="423899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0F6F51-7860-2BBF-9BA9-CC8AC7877E26}"/>
              </a:ext>
            </a:extLst>
          </p:cNvPr>
          <p:cNvSpPr txBox="1"/>
          <p:nvPr/>
        </p:nvSpPr>
        <p:spPr>
          <a:xfrm>
            <a:off x="546149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DEAA07-CC9E-744E-3A19-A046C74F6B03}"/>
              </a:ext>
            </a:extLst>
          </p:cNvPr>
          <p:cNvSpPr txBox="1"/>
          <p:nvPr/>
        </p:nvSpPr>
        <p:spPr>
          <a:xfrm>
            <a:off x="648140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DA9CD3-4645-7482-A0B8-E48606C9EC5C}"/>
              </a:ext>
            </a:extLst>
          </p:cNvPr>
          <p:cNvSpPr txBox="1"/>
          <p:nvPr/>
        </p:nvSpPr>
        <p:spPr>
          <a:xfrm>
            <a:off x="765247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494D87-3FEF-46FE-C2E9-1F70DA2AC7C7}"/>
              </a:ext>
            </a:extLst>
          </p:cNvPr>
          <p:cNvSpPr txBox="1"/>
          <p:nvPr/>
        </p:nvSpPr>
        <p:spPr>
          <a:xfrm>
            <a:off x="8526033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D74E27-5C26-5E7E-5B97-124DF9AFA15F}"/>
              </a:ext>
            </a:extLst>
          </p:cNvPr>
          <p:cNvSpPr txBox="1"/>
          <p:nvPr/>
        </p:nvSpPr>
        <p:spPr>
          <a:xfrm>
            <a:off x="9826185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22CE3E-67D6-7629-6B61-ABF91EA6D46E}"/>
              </a:ext>
            </a:extLst>
          </p:cNvPr>
          <p:cNvSpPr txBox="1"/>
          <p:nvPr/>
        </p:nvSpPr>
        <p:spPr>
          <a:xfrm>
            <a:off x="1074755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B680898B-42FE-7FD2-392E-B0EEC71EC4D2}"/>
              </a:ext>
            </a:extLst>
          </p:cNvPr>
          <p:cNvSpPr/>
          <p:nvPr/>
        </p:nvSpPr>
        <p:spPr>
          <a:xfrm>
            <a:off x="6761256" y="2689207"/>
            <a:ext cx="1531178" cy="557385"/>
          </a:xfrm>
          <a:prstGeom prst="rightArrow">
            <a:avLst/>
          </a:prstGeom>
          <a:solidFill>
            <a:schemeClr val="accent5">
              <a:lumMod val="40000"/>
              <a:lumOff val="60000"/>
              <a:alpha val="8296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30B0B8-68D0-B85D-35F7-61AC0F426ED0}"/>
              </a:ext>
            </a:extLst>
          </p:cNvPr>
          <p:cNvSpPr txBox="1"/>
          <p:nvPr/>
        </p:nvSpPr>
        <p:spPr>
          <a:xfrm>
            <a:off x="6830295" y="2806790"/>
            <a:ext cx="1368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Threshold = </a:t>
            </a:r>
            <a:r>
              <a:rPr lang="en-US" altLang="zh-CN" sz="1400"/>
              <a:t>0.7</a:t>
            </a:r>
            <a:endParaRPr lang="en-US" sz="140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BDB23DC-FDB4-E501-0AA9-B0F13F1ECB2E}"/>
              </a:ext>
            </a:extLst>
          </p:cNvPr>
          <p:cNvCxnSpPr>
            <a:cxnSpLocks/>
          </p:cNvCxnSpPr>
          <p:nvPr/>
        </p:nvCxnSpPr>
        <p:spPr>
          <a:xfrm>
            <a:off x="8296482" y="633585"/>
            <a:ext cx="1" cy="238129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A606488-DA4D-E9B7-A439-40073820200E}"/>
              </a:ext>
            </a:extLst>
          </p:cNvPr>
          <p:cNvSpPr txBox="1"/>
          <p:nvPr/>
        </p:nvSpPr>
        <p:spPr>
          <a:xfrm>
            <a:off x="4578038" y="3074951"/>
            <a:ext cx="411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Predicted Risk of Cancer (in probability)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9EC0342-E406-3736-C03E-8AA420D38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136870"/>
              </p:ext>
            </p:extLst>
          </p:nvPr>
        </p:nvGraphicFramePr>
        <p:xfrm>
          <a:off x="465216" y="4108169"/>
          <a:ext cx="6497315" cy="1018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794">
                  <a:extLst>
                    <a:ext uri="{9D8B030D-6E8A-4147-A177-3AD203B41FA5}">
                      <a16:colId xmlns:a16="http://schemas.microsoft.com/office/drawing/2014/main" val="326117383"/>
                    </a:ext>
                  </a:extLst>
                </a:gridCol>
                <a:gridCol w="421091">
                  <a:extLst>
                    <a:ext uri="{9D8B030D-6E8A-4147-A177-3AD203B41FA5}">
                      <a16:colId xmlns:a16="http://schemas.microsoft.com/office/drawing/2014/main" val="378515966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95057698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66418576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234839655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72555603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45403981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13792225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3744448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070766227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61444999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0199984"/>
                    </a:ext>
                  </a:extLst>
                </a:gridCol>
              </a:tblGrid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Threshold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0.5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0.4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0.3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0.2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0.1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570744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TPR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92720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975146"/>
                  </a:ext>
                </a:extLst>
              </a:tr>
            </a:tbl>
          </a:graphicData>
        </a:graphic>
      </p:graphicFrame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526D16A-B02E-EECA-7448-3CF0047DC709}"/>
              </a:ext>
            </a:extLst>
          </p:cNvPr>
          <p:cNvCxnSpPr>
            <a:cxnSpLocks/>
            <a:endCxn id="58" idx="3"/>
          </p:cNvCxnSpPr>
          <p:nvPr/>
        </p:nvCxnSpPr>
        <p:spPr>
          <a:xfrm flipH="1">
            <a:off x="3213668" y="1436206"/>
            <a:ext cx="5690385" cy="244973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09ED67A-01B6-D0E2-53F2-603011E7C3ED}"/>
              </a:ext>
            </a:extLst>
          </p:cNvPr>
          <p:cNvSpPr txBox="1"/>
          <p:nvPr/>
        </p:nvSpPr>
        <p:spPr>
          <a:xfrm>
            <a:off x="2718019" y="3747441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TP=2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459FA79-7E6C-D049-217B-81A26E65061E}"/>
              </a:ext>
            </a:extLst>
          </p:cNvPr>
          <p:cNvSpPr txBox="1"/>
          <p:nvPr/>
        </p:nvSpPr>
        <p:spPr>
          <a:xfrm>
            <a:off x="2714699" y="530806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FP=1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42AC3F0-4E32-5F2D-D514-93B64A67DE64}"/>
              </a:ext>
            </a:extLst>
          </p:cNvPr>
          <p:cNvCxnSpPr>
            <a:cxnSpLocks/>
            <a:endCxn id="58" idx="3"/>
          </p:cNvCxnSpPr>
          <p:nvPr/>
        </p:nvCxnSpPr>
        <p:spPr>
          <a:xfrm flipH="1">
            <a:off x="3213668" y="1665375"/>
            <a:ext cx="7787107" cy="222056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B51101ED-33A3-C114-7852-E54392EFCB26}"/>
              </a:ext>
            </a:extLst>
          </p:cNvPr>
          <p:cNvSpPr/>
          <p:nvPr/>
        </p:nvSpPr>
        <p:spPr>
          <a:xfrm>
            <a:off x="8480617" y="838200"/>
            <a:ext cx="3010000" cy="891513"/>
          </a:xfrm>
          <a:prstGeom prst="roundRect">
            <a:avLst/>
          </a:prstGeom>
          <a:solidFill>
            <a:schemeClr val="accent2">
              <a:lumMod val="60000"/>
              <a:lumOff val="40000"/>
              <a:alpha val="6032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Callout 56">
            <a:extLst>
              <a:ext uri="{FF2B5EF4-FFF2-40B4-BE49-F238E27FC236}">
                <a16:creationId xmlns:a16="http://schemas.microsoft.com/office/drawing/2014/main" id="{85536D45-526F-8BEB-1B66-84497CF978C6}"/>
              </a:ext>
            </a:extLst>
          </p:cNvPr>
          <p:cNvSpPr/>
          <p:nvPr/>
        </p:nvSpPr>
        <p:spPr>
          <a:xfrm>
            <a:off x="9174955" y="4262367"/>
            <a:ext cx="1051586" cy="582195"/>
          </a:xfrm>
          <a:prstGeom prst="wedgeEllipseCallout">
            <a:avLst>
              <a:gd name="adj1" fmla="val -39037"/>
              <a:gd name="adj2" fmla="val 61018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bg2">
                    <a:lumMod val="25000"/>
                  </a:schemeClr>
                </a:solidFill>
              </a:rPr>
              <a:t>TPR and FPR at 0.7 threshold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322F73A-013B-A3E8-019F-77B8C7A115D8}"/>
              </a:ext>
            </a:extLst>
          </p:cNvPr>
          <p:cNvGrpSpPr/>
          <p:nvPr/>
        </p:nvGrpSpPr>
        <p:grpSpPr>
          <a:xfrm>
            <a:off x="7149000" y="4422805"/>
            <a:ext cx="834365" cy="423515"/>
            <a:chOff x="7149000" y="4422805"/>
            <a:chExt cx="834365" cy="423515"/>
          </a:xfrm>
        </p:grpSpPr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id="{9927644B-7C1D-FEF6-EB27-DA05A286F037}"/>
                </a:ext>
              </a:extLst>
            </p:cNvPr>
            <p:cNvSpPr/>
            <p:nvPr/>
          </p:nvSpPr>
          <p:spPr>
            <a:xfrm>
              <a:off x="7187361" y="4422805"/>
              <a:ext cx="796004" cy="423515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07F71E36-ECA0-AB9C-69E3-5B10EA894943}"/>
                </a:ext>
              </a:extLst>
            </p:cNvPr>
            <p:cNvSpPr txBox="1"/>
            <p:nvPr/>
          </p:nvSpPr>
          <p:spPr>
            <a:xfrm>
              <a:off x="7149000" y="4486848"/>
              <a:ext cx="79541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ROC Curve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AD36D705-4381-5DB2-DDF7-A0B904B4C624}"/>
              </a:ext>
            </a:extLst>
          </p:cNvPr>
          <p:cNvSpPr txBox="1"/>
          <p:nvPr/>
        </p:nvSpPr>
        <p:spPr>
          <a:xfrm>
            <a:off x="1647355" y="1172657"/>
            <a:ext cx="7184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>
                <a:solidFill>
                  <a:prstClr val="white"/>
                </a:solidFill>
                <a:latin typeface="Aptos" panose="02110004020202020204"/>
              </a:rPr>
              <a:t>   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Cancer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0E01FC4-C574-DAC4-1627-50AE9C5D286F}"/>
              </a:ext>
            </a:extLst>
          </p:cNvPr>
          <p:cNvGrpSpPr/>
          <p:nvPr/>
        </p:nvGrpSpPr>
        <p:grpSpPr>
          <a:xfrm>
            <a:off x="618662" y="933855"/>
            <a:ext cx="10747873" cy="760710"/>
            <a:chOff x="505928" y="2424449"/>
            <a:chExt cx="10747873" cy="76071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2210DDB-5360-4CD1-6729-C724FA87507C}"/>
                </a:ext>
              </a:extLst>
            </p:cNvPr>
            <p:cNvGrpSpPr/>
            <p:nvPr/>
          </p:nvGrpSpPr>
          <p:grpSpPr>
            <a:xfrm>
              <a:off x="505928" y="2424449"/>
              <a:ext cx="898003" cy="731520"/>
              <a:chOff x="1190943" y="2895908"/>
              <a:chExt cx="898003" cy="73152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87FF842E-6B00-8767-80CD-7C77E7991206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3783352-6C60-66FB-2F53-75015B1B7433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Non-Cancer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36AA221-9D66-CA53-EDAB-5C7CD5135AF5}"/>
                </a:ext>
              </a:extLst>
            </p:cNvPr>
            <p:cNvGrpSpPr/>
            <p:nvPr/>
          </p:nvGrpSpPr>
          <p:grpSpPr>
            <a:xfrm>
              <a:off x="3864225" y="2439816"/>
              <a:ext cx="1002197" cy="731520"/>
              <a:chOff x="5984058" y="1831430"/>
              <a:chExt cx="1002197" cy="73152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4F1CF7F7-CE6E-F7B0-31EF-9EDD7F425528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3B383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B4DD0A7-8774-A946-06D2-11C2EB1DBC97}"/>
                  </a:ext>
                </a:extLst>
              </p:cNvPr>
              <p:cNvSpPr txBox="1"/>
              <p:nvPr/>
            </p:nvSpPr>
            <p:spPr>
              <a:xfrm>
                <a:off x="5984058" y="2053031"/>
                <a:ext cx="100219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Non-Cancer</a:t>
                </a:r>
              </a:p>
            </p:txBody>
          </p:sp>
        </p:grp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509A745-4C2E-8223-324A-7D6CCAFE506B}"/>
                </a:ext>
              </a:extLst>
            </p:cNvPr>
            <p:cNvSpPr/>
            <p:nvPr/>
          </p:nvSpPr>
          <p:spPr>
            <a:xfrm>
              <a:off x="9501847" y="2424449"/>
              <a:ext cx="731520" cy="731520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4BBA809-A9B2-BF08-994B-996E57EAD11E}"/>
                </a:ext>
              </a:extLst>
            </p:cNvPr>
            <p:cNvSpPr/>
            <p:nvPr/>
          </p:nvSpPr>
          <p:spPr>
            <a:xfrm>
              <a:off x="7377587" y="2452965"/>
              <a:ext cx="731520" cy="731520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7234856-7CD7-8470-A4E8-105918829436}"/>
                </a:ext>
              </a:extLst>
            </p:cNvPr>
            <p:cNvGrpSpPr/>
            <p:nvPr/>
          </p:nvGrpSpPr>
          <p:grpSpPr>
            <a:xfrm>
              <a:off x="6079459" y="2439816"/>
              <a:ext cx="1002197" cy="731520"/>
              <a:chOff x="5995386" y="1831430"/>
              <a:chExt cx="1002197" cy="731520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A07EEDD1-AC21-E9BC-7CFE-6E94E12A5C33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3B383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5834D63-B91D-10AF-D16F-931FF664BF22}"/>
                  </a:ext>
                </a:extLst>
              </p:cNvPr>
              <p:cNvSpPr txBox="1"/>
              <p:nvPr/>
            </p:nvSpPr>
            <p:spPr>
              <a:xfrm>
                <a:off x="5995386" y="2053031"/>
                <a:ext cx="100219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Non-Cancer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21D0FE4-4FDA-9E3C-7C89-E4B6D58979CD}"/>
                </a:ext>
              </a:extLst>
            </p:cNvPr>
            <p:cNvGrpSpPr/>
            <p:nvPr/>
          </p:nvGrpSpPr>
          <p:grpSpPr>
            <a:xfrm>
              <a:off x="10522281" y="2424449"/>
              <a:ext cx="731520" cy="731520"/>
              <a:chOff x="6100442" y="1831430"/>
              <a:chExt cx="731520" cy="731520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A3E6BDC-5134-62B9-C67C-298E4D341079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6A3E739-6A81-9F4C-5EE3-CCBA58BFFEEB}"/>
                  </a:ext>
                </a:extLst>
              </p:cNvPr>
              <p:cNvSpPr txBox="1"/>
              <p:nvPr/>
            </p:nvSpPr>
            <p:spPr>
              <a:xfrm>
                <a:off x="6131014" y="2053031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Cancer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F30F585-C6AA-3A0E-7A4F-95628B37D9C7}"/>
                </a:ext>
              </a:extLst>
            </p:cNvPr>
            <p:cNvGrpSpPr/>
            <p:nvPr/>
          </p:nvGrpSpPr>
          <p:grpSpPr>
            <a:xfrm>
              <a:off x="1534621" y="2424449"/>
              <a:ext cx="784782" cy="731520"/>
              <a:chOff x="1220923" y="2895908"/>
              <a:chExt cx="784782" cy="731520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C48ED97-F66B-12A8-52A9-CA6F4FDC6521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589112A-0233-3B04-50A0-C6CF01116589}"/>
                  </a:ext>
                </a:extLst>
              </p:cNvPr>
              <p:cNvSpPr txBox="1"/>
              <p:nvPr/>
            </p:nvSpPr>
            <p:spPr>
              <a:xfrm>
                <a:off x="1220923" y="3134710"/>
                <a:ext cx="71846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50">
                    <a:solidFill>
                      <a:prstClr val="white"/>
                    </a:solidFill>
                    <a:latin typeface="Aptos" panose="02110004020202020204"/>
                  </a:rPr>
                  <a:t>    </a:t>
                </a: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Cancer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737EF07-570F-2C08-0E3A-861F531DC54F}"/>
                </a:ext>
              </a:extLst>
            </p:cNvPr>
            <p:cNvGrpSpPr/>
            <p:nvPr/>
          </p:nvGrpSpPr>
          <p:grpSpPr>
            <a:xfrm>
              <a:off x="2802280" y="2424449"/>
              <a:ext cx="898003" cy="731520"/>
              <a:chOff x="1221939" y="2895908"/>
              <a:chExt cx="898003" cy="731520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5BC3C510-8CDC-71AF-AAB0-953877514BCA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C61589E-FBAB-2396-25CF-9C48D07E13ED}"/>
                  </a:ext>
                </a:extLst>
              </p:cNvPr>
              <p:cNvSpPr txBox="1"/>
              <p:nvPr/>
            </p:nvSpPr>
            <p:spPr>
              <a:xfrm>
                <a:off x="1221939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Non-Cancer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F38610B-6045-9906-5698-284431F1594D}"/>
                </a:ext>
              </a:extLst>
            </p:cNvPr>
            <p:cNvGrpSpPr/>
            <p:nvPr/>
          </p:nvGrpSpPr>
          <p:grpSpPr>
            <a:xfrm>
              <a:off x="8316504" y="2453639"/>
              <a:ext cx="814762" cy="731520"/>
              <a:chOff x="1190943" y="2895908"/>
              <a:chExt cx="814762" cy="731520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19267AF7-E105-9854-AEEB-5F210FB4D16A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8B39071-58E3-D60C-40CF-E2A5CA668895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74571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50">
                    <a:solidFill>
                      <a:prstClr val="white"/>
                    </a:solidFill>
                    <a:latin typeface="Aptos" panose="02110004020202020204"/>
                  </a:rPr>
                  <a:t>     </a:t>
                </a: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Cancer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A76711F-1D44-89D5-731F-B655716FB49E}"/>
                </a:ext>
              </a:extLst>
            </p:cNvPr>
            <p:cNvGrpSpPr/>
            <p:nvPr/>
          </p:nvGrpSpPr>
          <p:grpSpPr>
            <a:xfrm>
              <a:off x="5135380" y="2424449"/>
              <a:ext cx="731520" cy="731520"/>
              <a:chOff x="1274185" y="2895908"/>
              <a:chExt cx="731520" cy="731520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DC624CFA-3FDC-9591-9035-BE852E89BE87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B1FAFD1-07F5-E7C0-D7B5-C70A12C57881}"/>
                  </a:ext>
                </a:extLst>
              </p:cNvPr>
              <p:cNvSpPr txBox="1"/>
              <p:nvPr/>
            </p:nvSpPr>
            <p:spPr>
              <a:xfrm>
                <a:off x="1282396" y="3145145"/>
                <a:ext cx="60946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Cancer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4C530A4-DF36-1E83-F329-D18EE9D2C491}"/>
                </a:ext>
              </a:extLst>
            </p:cNvPr>
            <p:cNvSpPr txBox="1"/>
            <p:nvPr/>
          </p:nvSpPr>
          <p:spPr>
            <a:xfrm>
              <a:off x="9409445" y="2663251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Non-Cancer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F76D505-5EBE-D157-BD8A-1BA260EC108B}"/>
                </a:ext>
              </a:extLst>
            </p:cNvPr>
            <p:cNvSpPr txBox="1"/>
            <p:nvPr/>
          </p:nvSpPr>
          <p:spPr>
            <a:xfrm>
              <a:off x="7294639" y="2665339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Non-Cancer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39689FF-203B-960F-7875-E84DACA6888F}"/>
              </a:ext>
            </a:extLst>
          </p:cNvPr>
          <p:cNvGrpSpPr/>
          <p:nvPr/>
        </p:nvGrpSpPr>
        <p:grpSpPr>
          <a:xfrm rot="5400000">
            <a:off x="8931989" y="5372821"/>
            <a:ext cx="68787" cy="549799"/>
            <a:chOff x="8671969" y="5772539"/>
            <a:chExt cx="68787" cy="549799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4FB85E3-0EEB-56BE-AA98-243BF8C44301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465655" y="6081631"/>
              <a:ext cx="48141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375DCCF-1558-1B56-8AE5-C4539A0ED9D3}"/>
                </a:ext>
              </a:extLst>
            </p:cNvPr>
            <p:cNvSpPr/>
            <p:nvPr/>
          </p:nvSpPr>
          <p:spPr>
            <a:xfrm>
              <a:off x="8671969" y="5772539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3B4FF86-CB8A-D562-0BFB-C973FC9B6541}"/>
              </a:ext>
            </a:extLst>
          </p:cNvPr>
          <p:cNvGrpSpPr/>
          <p:nvPr/>
        </p:nvGrpSpPr>
        <p:grpSpPr>
          <a:xfrm>
            <a:off x="8665725" y="5618990"/>
            <a:ext cx="68787" cy="686394"/>
            <a:chOff x="8672075" y="5722642"/>
            <a:chExt cx="68787" cy="686394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6B0BE66-32B2-CDD2-0802-67496EA979ED}"/>
                </a:ext>
              </a:extLst>
            </p:cNvPr>
            <p:cNvCxnSpPr>
              <a:cxnSpLocks/>
            </p:cNvCxnSpPr>
            <p:nvPr/>
          </p:nvCxnSpPr>
          <p:spPr>
            <a:xfrm>
              <a:off x="8706468" y="5791026"/>
              <a:ext cx="0" cy="61801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66AE88FF-25BB-8937-66C0-B7A14B81442B}"/>
                </a:ext>
              </a:extLst>
            </p:cNvPr>
            <p:cNvSpPr/>
            <p:nvPr/>
          </p:nvSpPr>
          <p:spPr>
            <a:xfrm>
              <a:off x="8672075" y="5722642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186CC97D-2D14-9DF6-FE61-2456871F24DF}"/>
              </a:ext>
            </a:extLst>
          </p:cNvPr>
          <p:cNvGrpSpPr/>
          <p:nvPr/>
        </p:nvGrpSpPr>
        <p:grpSpPr>
          <a:xfrm>
            <a:off x="9181533" y="4931614"/>
            <a:ext cx="68787" cy="693666"/>
            <a:chOff x="9181533" y="4931614"/>
            <a:chExt cx="68787" cy="693666"/>
          </a:xfrm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EAF22E7-45C8-B601-5712-FA3B4830F970}"/>
                </a:ext>
              </a:extLst>
            </p:cNvPr>
            <p:cNvCxnSpPr>
              <a:cxnSpLocks/>
            </p:cNvCxnSpPr>
            <p:nvPr/>
          </p:nvCxnSpPr>
          <p:spPr>
            <a:xfrm>
              <a:off x="9213233" y="4962336"/>
              <a:ext cx="0" cy="66294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86BCF4B7-E8A7-2861-A0E2-03C72DC142A6}"/>
                </a:ext>
              </a:extLst>
            </p:cNvPr>
            <p:cNvSpPr/>
            <p:nvPr/>
          </p:nvSpPr>
          <p:spPr>
            <a:xfrm>
              <a:off x="9181533" y="4931614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281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134CBDA-ECCA-64FB-A16E-559635BE1C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4521" y="3424307"/>
            <a:ext cx="3737141" cy="32693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A21813-6383-1DB2-67E4-9D1E2C741DE3}"/>
              </a:ext>
            </a:extLst>
          </p:cNvPr>
          <p:cNvSpPr/>
          <p:nvPr/>
        </p:nvSpPr>
        <p:spPr>
          <a:xfrm rot="5400000">
            <a:off x="28257" y="2173153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BBF2E3-9CE8-A7B9-B305-D2BF0BEB9CD5}"/>
              </a:ext>
            </a:extLst>
          </p:cNvPr>
          <p:cNvSpPr txBox="1"/>
          <p:nvPr/>
        </p:nvSpPr>
        <p:spPr>
          <a:xfrm>
            <a:off x="279468" y="2624466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9C497F-93F5-51BF-FFE8-5160FD3B5FE9}"/>
              </a:ext>
            </a:extLst>
          </p:cNvPr>
          <p:cNvSpPr txBox="1"/>
          <p:nvPr/>
        </p:nvSpPr>
        <p:spPr>
          <a:xfrm>
            <a:off x="11263800" y="2676741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1.0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43E2CC5-2DF5-0ADD-02E1-4C44312ED7C7}"/>
              </a:ext>
            </a:extLst>
          </p:cNvPr>
          <p:cNvSpPr/>
          <p:nvPr/>
        </p:nvSpPr>
        <p:spPr>
          <a:xfrm rot="5400000">
            <a:off x="11092725" y="2173674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BF7D410-F216-D756-107E-56CB1DCBA151}"/>
              </a:ext>
            </a:extLst>
          </p:cNvPr>
          <p:cNvSpPr/>
          <p:nvPr/>
        </p:nvSpPr>
        <p:spPr>
          <a:xfrm rot="5400000">
            <a:off x="1472981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FA511D3-BB3F-1B42-698C-E336C4A385D4}"/>
              </a:ext>
            </a:extLst>
          </p:cNvPr>
          <p:cNvSpPr/>
          <p:nvPr/>
        </p:nvSpPr>
        <p:spPr>
          <a:xfrm rot="5400000">
            <a:off x="2592334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8675534-58DC-E4D8-6370-5F93DC3F8F68}"/>
              </a:ext>
            </a:extLst>
          </p:cNvPr>
          <p:cNvSpPr/>
          <p:nvPr/>
        </p:nvSpPr>
        <p:spPr>
          <a:xfrm>
            <a:off x="539626" y="2122743"/>
            <a:ext cx="10972800" cy="640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119D40F-4A3C-29CD-AC89-3B027471743E}"/>
              </a:ext>
            </a:extLst>
          </p:cNvPr>
          <p:cNvSpPr/>
          <p:nvPr/>
        </p:nvSpPr>
        <p:spPr>
          <a:xfrm rot="5400000">
            <a:off x="3711687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093A159-2658-D891-CBA6-12D858D6DA94}"/>
              </a:ext>
            </a:extLst>
          </p:cNvPr>
          <p:cNvSpPr/>
          <p:nvPr/>
        </p:nvSpPr>
        <p:spPr>
          <a:xfrm rot="5400000">
            <a:off x="4831040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2A87705-37B6-97D6-C3F6-54DD9154A1FA}"/>
              </a:ext>
            </a:extLst>
          </p:cNvPr>
          <p:cNvSpPr/>
          <p:nvPr/>
        </p:nvSpPr>
        <p:spPr>
          <a:xfrm rot="5400000">
            <a:off x="5950393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44C94D7-FCB8-38DB-37E3-63CB8062DE69}"/>
              </a:ext>
            </a:extLst>
          </p:cNvPr>
          <p:cNvSpPr/>
          <p:nvPr/>
        </p:nvSpPr>
        <p:spPr>
          <a:xfrm rot="5400000">
            <a:off x="7069746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01D80B5-C65B-7F66-DA20-914B61E0F3C9}"/>
              </a:ext>
            </a:extLst>
          </p:cNvPr>
          <p:cNvSpPr/>
          <p:nvPr/>
        </p:nvSpPr>
        <p:spPr>
          <a:xfrm rot="5400000">
            <a:off x="8189099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F8300E2-C099-D4F9-0225-213B1EEA16D7}"/>
              </a:ext>
            </a:extLst>
          </p:cNvPr>
          <p:cNvSpPr/>
          <p:nvPr/>
        </p:nvSpPr>
        <p:spPr>
          <a:xfrm rot="5400000">
            <a:off x="9308452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DCBE5AE-C26B-BD09-7D97-0E83CD0184F0}"/>
              </a:ext>
            </a:extLst>
          </p:cNvPr>
          <p:cNvSpPr/>
          <p:nvPr/>
        </p:nvSpPr>
        <p:spPr>
          <a:xfrm rot="5400000">
            <a:off x="10427805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429925B-DCFF-E96C-CEE5-EFB952E996FB}"/>
              </a:ext>
            </a:extLst>
          </p:cNvPr>
          <p:cNvSpPr txBox="1"/>
          <p:nvPr/>
        </p:nvSpPr>
        <p:spPr>
          <a:xfrm>
            <a:off x="1503336" y="240223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0.1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FAC475-7B7C-2B7B-C706-BF41C4323A25}"/>
              </a:ext>
            </a:extLst>
          </p:cNvPr>
          <p:cNvSpPr txBox="1"/>
          <p:nvPr/>
        </p:nvSpPr>
        <p:spPr>
          <a:xfrm>
            <a:off x="247973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D26CA1C-4080-7EEC-EAF0-341FCDD540FA}"/>
              </a:ext>
            </a:extLst>
          </p:cNvPr>
          <p:cNvSpPr txBox="1"/>
          <p:nvPr/>
        </p:nvSpPr>
        <p:spPr>
          <a:xfrm>
            <a:off x="359948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16E40DA-7526-04ED-7EBC-F334B9C971D0}"/>
              </a:ext>
            </a:extLst>
          </p:cNvPr>
          <p:cNvSpPr txBox="1"/>
          <p:nvPr/>
        </p:nvSpPr>
        <p:spPr>
          <a:xfrm>
            <a:off x="4659852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0.4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27943F8-6A6B-B727-8C2B-22C871E7A068}"/>
              </a:ext>
            </a:extLst>
          </p:cNvPr>
          <p:cNvSpPr txBox="1"/>
          <p:nvPr/>
        </p:nvSpPr>
        <p:spPr>
          <a:xfrm>
            <a:off x="5804053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0.5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A38BF57-107E-5CF9-5D7C-4F2FED17C721}"/>
              </a:ext>
            </a:extLst>
          </p:cNvPr>
          <p:cNvSpPr txBox="1"/>
          <p:nvPr/>
        </p:nvSpPr>
        <p:spPr>
          <a:xfrm>
            <a:off x="6848569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0.6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166ACF0-CD97-944F-A417-8957DF9EECC4}"/>
              </a:ext>
            </a:extLst>
          </p:cNvPr>
          <p:cNvSpPr txBox="1"/>
          <p:nvPr/>
        </p:nvSpPr>
        <p:spPr>
          <a:xfrm>
            <a:off x="7983364" y="2446709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0.7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09A50D7-0292-B13C-0F81-145398CCFB6C}"/>
              </a:ext>
            </a:extLst>
          </p:cNvPr>
          <p:cNvSpPr txBox="1"/>
          <p:nvPr/>
        </p:nvSpPr>
        <p:spPr>
          <a:xfrm>
            <a:off x="9160819" y="2492075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0.8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DB5F897-2BC9-7072-259C-E9B1087CB781}"/>
              </a:ext>
            </a:extLst>
          </p:cNvPr>
          <p:cNvSpPr txBox="1"/>
          <p:nvPr/>
        </p:nvSpPr>
        <p:spPr>
          <a:xfrm>
            <a:off x="10315689" y="252096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837CDC-71B1-CE13-E3C1-71EAED6A2F02}"/>
              </a:ext>
            </a:extLst>
          </p:cNvPr>
          <p:cNvSpPr txBox="1"/>
          <p:nvPr/>
        </p:nvSpPr>
        <p:spPr>
          <a:xfrm>
            <a:off x="85141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968CBF-B6C9-5465-1EC7-9D4A7B42BC52}"/>
              </a:ext>
            </a:extLst>
          </p:cNvPr>
          <p:cNvSpPr txBox="1"/>
          <p:nvPr/>
        </p:nvSpPr>
        <p:spPr>
          <a:xfrm>
            <a:off x="203502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5BEACD-2C81-4C14-4C39-7ABFFDCB755D}"/>
              </a:ext>
            </a:extLst>
          </p:cNvPr>
          <p:cNvSpPr txBox="1"/>
          <p:nvPr/>
        </p:nvSpPr>
        <p:spPr>
          <a:xfrm>
            <a:off x="311438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15E35-40F4-A821-6EAB-60D275A1BF62}"/>
              </a:ext>
            </a:extLst>
          </p:cNvPr>
          <p:cNvSpPr txBox="1"/>
          <p:nvPr/>
        </p:nvSpPr>
        <p:spPr>
          <a:xfrm>
            <a:off x="423899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0F6F51-7860-2BBF-9BA9-CC8AC7877E26}"/>
              </a:ext>
            </a:extLst>
          </p:cNvPr>
          <p:cNvSpPr txBox="1"/>
          <p:nvPr/>
        </p:nvSpPr>
        <p:spPr>
          <a:xfrm>
            <a:off x="546149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DEAA07-CC9E-744E-3A19-A046C74F6B03}"/>
              </a:ext>
            </a:extLst>
          </p:cNvPr>
          <p:cNvSpPr txBox="1"/>
          <p:nvPr/>
        </p:nvSpPr>
        <p:spPr>
          <a:xfrm>
            <a:off x="648140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DA9CD3-4645-7482-A0B8-E48606C9EC5C}"/>
              </a:ext>
            </a:extLst>
          </p:cNvPr>
          <p:cNvSpPr txBox="1"/>
          <p:nvPr/>
        </p:nvSpPr>
        <p:spPr>
          <a:xfrm>
            <a:off x="765247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494D87-3FEF-46FE-C2E9-1F70DA2AC7C7}"/>
              </a:ext>
            </a:extLst>
          </p:cNvPr>
          <p:cNvSpPr txBox="1"/>
          <p:nvPr/>
        </p:nvSpPr>
        <p:spPr>
          <a:xfrm>
            <a:off x="8526033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D74E27-5C26-5E7E-5B97-124DF9AFA15F}"/>
              </a:ext>
            </a:extLst>
          </p:cNvPr>
          <p:cNvSpPr txBox="1"/>
          <p:nvPr/>
        </p:nvSpPr>
        <p:spPr>
          <a:xfrm>
            <a:off x="9826185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22CE3E-67D6-7629-6B61-ABF91EA6D46E}"/>
              </a:ext>
            </a:extLst>
          </p:cNvPr>
          <p:cNvSpPr txBox="1"/>
          <p:nvPr/>
        </p:nvSpPr>
        <p:spPr>
          <a:xfrm>
            <a:off x="1074755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B680898B-42FE-7FD2-392E-B0EEC71EC4D2}"/>
              </a:ext>
            </a:extLst>
          </p:cNvPr>
          <p:cNvSpPr/>
          <p:nvPr/>
        </p:nvSpPr>
        <p:spPr>
          <a:xfrm>
            <a:off x="5653816" y="2679047"/>
            <a:ext cx="1531178" cy="557385"/>
          </a:xfrm>
          <a:prstGeom prst="rightArrow">
            <a:avLst/>
          </a:prstGeom>
          <a:solidFill>
            <a:schemeClr val="accent5">
              <a:lumMod val="40000"/>
              <a:lumOff val="60000"/>
              <a:alpha val="8296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30B0B8-68D0-B85D-35F7-61AC0F426ED0}"/>
              </a:ext>
            </a:extLst>
          </p:cNvPr>
          <p:cNvSpPr txBox="1"/>
          <p:nvPr/>
        </p:nvSpPr>
        <p:spPr>
          <a:xfrm>
            <a:off x="5722855" y="2796630"/>
            <a:ext cx="1368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Threshold = </a:t>
            </a:r>
            <a:r>
              <a:rPr lang="en-US" altLang="zh-CN" sz="1400"/>
              <a:t>0.6</a:t>
            </a:r>
            <a:endParaRPr lang="en-US" sz="140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BDB23DC-FDB4-E501-0AA9-B0F13F1ECB2E}"/>
              </a:ext>
            </a:extLst>
          </p:cNvPr>
          <p:cNvCxnSpPr>
            <a:cxnSpLocks/>
          </p:cNvCxnSpPr>
          <p:nvPr/>
        </p:nvCxnSpPr>
        <p:spPr>
          <a:xfrm>
            <a:off x="7209487" y="574793"/>
            <a:ext cx="1" cy="238129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5A11938-2EA3-DDF0-7F78-A07B758AB839}"/>
              </a:ext>
            </a:extLst>
          </p:cNvPr>
          <p:cNvSpPr txBox="1"/>
          <p:nvPr/>
        </p:nvSpPr>
        <p:spPr>
          <a:xfrm>
            <a:off x="4578038" y="3074951"/>
            <a:ext cx="411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Predicted Risk of Cancer (in probability)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4A521C0-3D71-5EDA-71BC-BA1DACF8E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605934"/>
              </p:ext>
            </p:extLst>
          </p:nvPr>
        </p:nvGraphicFramePr>
        <p:xfrm>
          <a:off x="465216" y="4108169"/>
          <a:ext cx="6497315" cy="1018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794">
                  <a:extLst>
                    <a:ext uri="{9D8B030D-6E8A-4147-A177-3AD203B41FA5}">
                      <a16:colId xmlns:a16="http://schemas.microsoft.com/office/drawing/2014/main" val="326117383"/>
                    </a:ext>
                  </a:extLst>
                </a:gridCol>
                <a:gridCol w="421091">
                  <a:extLst>
                    <a:ext uri="{9D8B030D-6E8A-4147-A177-3AD203B41FA5}">
                      <a16:colId xmlns:a16="http://schemas.microsoft.com/office/drawing/2014/main" val="378515966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95057698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66418576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234839655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72555603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45403981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13792225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3744448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070766227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61444999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0199984"/>
                    </a:ext>
                  </a:extLst>
                </a:gridCol>
              </a:tblGrid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Threshold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0.5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0.4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0.3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0.2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0.1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570744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TPR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  <a:r>
                        <a:rPr lang="en-US" altLang="zh-CN" sz="1200" dirty="0"/>
                        <a:t>%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92720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975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B413811-FD51-F471-6EE2-903DC2ED9994}"/>
              </a:ext>
            </a:extLst>
          </p:cNvPr>
          <p:cNvSpPr txBox="1"/>
          <p:nvPr/>
        </p:nvSpPr>
        <p:spPr>
          <a:xfrm>
            <a:off x="3210105" y="3747441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TP=2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C46CAA-D7CF-7D9A-430A-95395785B4FB}"/>
              </a:ext>
            </a:extLst>
          </p:cNvPr>
          <p:cNvSpPr txBox="1"/>
          <p:nvPr/>
        </p:nvSpPr>
        <p:spPr>
          <a:xfrm>
            <a:off x="3206785" y="530806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FP=2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0877AFCF-BFE2-DA61-93BD-A380FB665804}"/>
              </a:ext>
            </a:extLst>
          </p:cNvPr>
          <p:cNvSpPr/>
          <p:nvPr/>
        </p:nvSpPr>
        <p:spPr>
          <a:xfrm>
            <a:off x="7323724" y="838200"/>
            <a:ext cx="4166893" cy="891513"/>
          </a:xfrm>
          <a:prstGeom prst="roundRect">
            <a:avLst/>
          </a:prstGeom>
          <a:solidFill>
            <a:schemeClr val="accent2">
              <a:lumMod val="60000"/>
              <a:lumOff val="40000"/>
              <a:alpha val="6032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D7B414E-B364-8BD4-FC73-F7C73959F64D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3452205" y="1680742"/>
            <a:ext cx="6518975" cy="362732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526D16A-B02E-EECA-7448-3CF0047DC709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3452205" y="1778392"/>
            <a:ext cx="4393082" cy="352967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Oval Callout 73">
            <a:extLst>
              <a:ext uri="{FF2B5EF4-FFF2-40B4-BE49-F238E27FC236}">
                <a16:creationId xmlns:a16="http://schemas.microsoft.com/office/drawing/2014/main" id="{69B9545C-84A5-A664-3013-27BCEC898AB6}"/>
              </a:ext>
            </a:extLst>
          </p:cNvPr>
          <p:cNvSpPr/>
          <p:nvPr/>
        </p:nvSpPr>
        <p:spPr>
          <a:xfrm>
            <a:off x="9920610" y="4108169"/>
            <a:ext cx="1051586" cy="582195"/>
          </a:xfrm>
          <a:prstGeom prst="wedgeEllipseCallout">
            <a:avLst>
              <a:gd name="adj1" fmla="val -66134"/>
              <a:gd name="adj2" fmla="val 9426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>
                    <a:lumMod val="25000"/>
                  </a:schemeClr>
                </a:solidFill>
              </a:rPr>
              <a:t>TPR and FPR at 0.6 threshold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6BF9829-95EB-459D-6A35-96AFD54E28BD}"/>
              </a:ext>
            </a:extLst>
          </p:cNvPr>
          <p:cNvGrpSpPr/>
          <p:nvPr/>
        </p:nvGrpSpPr>
        <p:grpSpPr>
          <a:xfrm>
            <a:off x="7149000" y="4422805"/>
            <a:ext cx="834365" cy="423515"/>
            <a:chOff x="7149000" y="4422805"/>
            <a:chExt cx="834365" cy="423515"/>
          </a:xfrm>
        </p:grpSpPr>
        <p:sp>
          <p:nvSpPr>
            <p:cNvPr id="107" name="Right Arrow 106">
              <a:extLst>
                <a:ext uri="{FF2B5EF4-FFF2-40B4-BE49-F238E27FC236}">
                  <a16:creationId xmlns:a16="http://schemas.microsoft.com/office/drawing/2014/main" id="{D1CA6C89-5544-9C3D-F332-8D2B49E13823}"/>
                </a:ext>
              </a:extLst>
            </p:cNvPr>
            <p:cNvSpPr/>
            <p:nvPr/>
          </p:nvSpPr>
          <p:spPr>
            <a:xfrm>
              <a:off x="7187361" y="4422805"/>
              <a:ext cx="796004" cy="423515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059BCDE-5093-091D-4386-30ADD7B7F92D}"/>
                </a:ext>
              </a:extLst>
            </p:cNvPr>
            <p:cNvSpPr txBox="1"/>
            <p:nvPr/>
          </p:nvSpPr>
          <p:spPr>
            <a:xfrm>
              <a:off x="7149000" y="4486848"/>
              <a:ext cx="79541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ROC Curve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E87B0901-4EB7-0278-F9A4-86D5DD3914DF}"/>
              </a:ext>
            </a:extLst>
          </p:cNvPr>
          <p:cNvSpPr txBox="1"/>
          <p:nvPr/>
        </p:nvSpPr>
        <p:spPr>
          <a:xfrm>
            <a:off x="1647355" y="1172657"/>
            <a:ext cx="7184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>
                <a:solidFill>
                  <a:prstClr val="white"/>
                </a:solidFill>
                <a:latin typeface="Aptos" panose="02110004020202020204"/>
              </a:rPr>
              <a:t>    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Cancer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C296046-178D-D6F9-8E2B-92E188EC86A7}"/>
              </a:ext>
            </a:extLst>
          </p:cNvPr>
          <p:cNvGrpSpPr/>
          <p:nvPr/>
        </p:nvGrpSpPr>
        <p:grpSpPr>
          <a:xfrm>
            <a:off x="618662" y="933855"/>
            <a:ext cx="10747873" cy="760710"/>
            <a:chOff x="505928" y="2424449"/>
            <a:chExt cx="10747873" cy="76071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6F29A8F-0303-FBEF-8AE0-4066E1764191}"/>
                </a:ext>
              </a:extLst>
            </p:cNvPr>
            <p:cNvGrpSpPr/>
            <p:nvPr/>
          </p:nvGrpSpPr>
          <p:grpSpPr>
            <a:xfrm>
              <a:off x="505928" y="2424449"/>
              <a:ext cx="898003" cy="731520"/>
              <a:chOff x="1190943" y="2895908"/>
              <a:chExt cx="898003" cy="731520"/>
            </a:xfrm>
          </p:grpSpPr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90F6219C-29FB-C5CE-E8A6-F78B50CE0708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01F2A510-805C-7DD6-A5C5-D5194274B1A1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Non-Cancer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8769CDF-FAF3-C654-19E3-B5FC6B498BEA}"/>
                </a:ext>
              </a:extLst>
            </p:cNvPr>
            <p:cNvGrpSpPr/>
            <p:nvPr/>
          </p:nvGrpSpPr>
          <p:grpSpPr>
            <a:xfrm>
              <a:off x="3864225" y="2439816"/>
              <a:ext cx="1002197" cy="731520"/>
              <a:chOff x="5984058" y="1831430"/>
              <a:chExt cx="1002197" cy="731520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5D08FE42-B4BB-823F-786A-6DD1F721F594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3B383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8CAD5856-4128-687F-5AE2-CFA8B76DD146}"/>
                  </a:ext>
                </a:extLst>
              </p:cNvPr>
              <p:cNvSpPr txBox="1"/>
              <p:nvPr/>
            </p:nvSpPr>
            <p:spPr>
              <a:xfrm>
                <a:off x="5984058" y="2053031"/>
                <a:ext cx="100219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Non-Cancer</a:t>
                </a:r>
              </a:p>
            </p:txBody>
          </p:sp>
        </p:grp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8E93097-8D01-E38F-1B10-0513ECF44FDC}"/>
                </a:ext>
              </a:extLst>
            </p:cNvPr>
            <p:cNvSpPr/>
            <p:nvPr/>
          </p:nvSpPr>
          <p:spPr>
            <a:xfrm>
              <a:off x="9501847" y="2424449"/>
              <a:ext cx="731520" cy="731520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CD08242-0CAC-8EB1-A9F6-0DFD5EB58AC3}"/>
                </a:ext>
              </a:extLst>
            </p:cNvPr>
            <p:cNvSpPr/>
            <p:nvPr/>
          </p:nvSpPr>
          <p:spPr>
            <a:xfrm>
              <a:off x="7377587" y="2452965"/>
              <a:ext cx="731520" cy="731520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3075C94-D013-B614-1A78-33D16E560BE3}"/>
                </a:ext>
              </a:extLst>
            </p:cNvPr>
            <p:cNvGrpSpPr/>
            <p:nvPr/>
          </p:nvGrpSpPr>
          <p:grpSpPr>
            <a:xfrm>
              <a:off x="6079459" y="2439816"/>
              <a:ext cx="1002197" cy="731520"/>
              <a:chOff x="5995386" y="1831430"/>
              <a:chExt cx="1002197" cy="731520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843DF4B1-F0B6-B2A0-5818-524139A7D53A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3B383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1BBDF51-2A8F-BA1E-8143-439859CC01F9}"/>
                  </a:ext>
                </a:extLst>
              </p:cNvPr>
              <p:cNvSpPr txBox="1"/>
              <p:nvPr/>
            </p:nvSpPr>
            <p:spPr>
              <a:xfrm>
                <a:off x="5995386" y="2053031"/>
                <a:ext cx="100219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Non-Cancer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4067F5B-5AD8-3B79-F4C0-A56FFC644F2B}"/>
                </a:ext>
              </a:extLst>
            </p:cNvPr>
            <p:cNvGrpSpPr/>
            <p:nvPr/>
          </p:nvGrpSpPr>
          <p:grpSpPr>
            <a:xfrm>
              <a:off x="10522281" y="2424449"/>
              <a:ext cx="731520" cy="731520"/>
              <a:chOff x="6100442" y="1831430"/>
              <a:chExt cx="731520" cy="731520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87D5F0C9-9C15-6B88-FB9C-1ACA7B3ACB2A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AC62A1C-6023-5E7D-E0EF-D142EEF05AFA}"/>
                  </a:ext>
                </a:extLst>
              </p:cNvPr>
              <p:cNvSpPr txBox="1"/>
              <p:nvPr/>
            </p:nvSpPr>
            <p:spPr>
              <a:xfrm>
                <a:off x="6131014" y="2053031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Cancer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251FFF6-6F47-50D2-EDE5-6C778767F464}"/>
                </a:ext>
              </a:extLst>
            </p:cNvPr>
            <p:cNvGrpSpPr/>
            <p:nvPr/>
          </p:nvGrpSpPr>
          <p:grpSpPr>
            <a:xfrm>
              <a:off x="1534621" y="2424449"/>
              <a:ext cx="784782" cy="731520"/>
              <a:chOff x="1220923" y="2895908"/>
              <a:chExt cx="784782" cy="73152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A229F670-2255-2A38-61F8-108F38CB74AC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5BAB28A-3B97-A23D-FB86-8C100023CA7F}"/>
                  </a:ext>
                </a:extLst>
              </p:cNvPr>
              <p:cNvSpPr txBox="1"/>
              <p:nvPr/>
            </p:nvSpPr>
            <p:spPr>
              <a:xfrm>
                <a:off x="1220923" y="3134710"/>
                <a:ext cx="71846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50">
                    <a:solidFill>
                      <a:prstClr val="white"/>
                    </a:solidFill>
                    <a:latin typeface="Aptos" panose="02110004020202020204"/>
                  </a:rPr>
                  <a:t>    </a:t>
                </a: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Cancer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418AD41-B64D-6555-BE37-6BAE228D9CFD}"/>
                </a:ext>
              </a:extLst>
            </p:cNvPr>
            <p:cNvGrpSpPr/>
            <p:nvPr/>
          </p:nvGrpSpPr>
          <p:grpSpPr>
            <a:xfrm>
              <a:off x="2802280" y="2424449"/>
              <a:ext cx="898003" cy="731520"/>
              <a:chOff x="1221939" y="2895908"/>
              <a:chExt cx="898003" cy="73152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B8E00F55-9326-60FD-F94B-E857A4F183EB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10452A5-E9CE-0C80-8BA7-08145A53BDAF}"/>
                  </a:ext>
                </a:extLst>
              </p:cNvPr>
              <p:cNvSpPr txBox="1"/>
              <p:nvPr/>
            </p:nvSpPr>
            <p:spPr>
              <a:xfrm>
                <a:off x="1221939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Non-Cancer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6C58E91-C9DD-5006-1AEC-82FDF8EF412B}"/>
                </a:ext>
              </a:extLst>
            </p:cNvPr>
            <p:cNvGrpSpPr/>
            <p:nvPr/>
          </p:nvGrpSpPr>
          <p:grpSpPr>
            <a:xfrm>
              <a:off x="8316504" y="2453639"/>
              <a:ext cx="814762" cy="731520"/>
              <a:chOff x="1190943" y="2895908"/>
              <a:chExt cx="814762" cy="73152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EE39BB29-F1D3-E801-76E3-4A7807983EF4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A3471FF-DB0E-0D5C-4B0F-DB8FF0BEA76E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74571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50">
                    <a:solidFill>
                      <a:prstClr val="white"/>
                    </a:solidFill>
                    <a:latin typeface="Aptos" panose="02110004020202020204"/>
                  </a:rPr>
                  <a:t>     </a:t>
                </a: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Cancer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F0B9916-A434-8AAE-BC06-47DB6B6C80CC}"/>
                </a:ext>
              </a:extLst>
            </p:cNvPr>
            <p:cNvGrpSpPr/>
            <p:nvPr/>
          </p:nvGrpSpPr>
          <p:grpSpPr>
            <a:xfrm>
              <a:off x="5135380" y="2424449"/>
              <a:ext cx="731520" cy="731520"/>
              <a:chOff x="1274185" y="2895908"/>
              <a:chExt cx="731520" cy="731520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0F0CEDE-E044-6125-A9D2-0962BDD203FA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D008673-E741-F215-069F-7968239DCC48}"/>
                  </a:ext>
                </a:extLst>
              </p:cNvPr>
              <p:cNvSpPr txBox="1"/>
              <p:nvPr/>
            </p:nvSpPr>
            <p:spPr>
              <a:xfrm>
                <a:off x="1282396" y="3145145"/>
                <a:ext cx="60946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Cancer</a:t>
                </a: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34E00D3-3B03-A61D-3BB4-4FE95F7013C3}"/>
                </a:ext>
              </a:extLst>
            </p:cNvPr>
            <p:cNvSpPr txBox="1"/>
            <p:nvPr/>
          </p:nvSpPr>
          <p:spPr>
            <a:xfrm>
              <a:off x="9409445" y="2663251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Non-Cancer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F3102DA-442E-BFDD-A369-0BC7C0F9E03C}"/>
                </a:ext>
              </a:extLst>
            </p:cNvPr>
            <p:cNvSpPr txBox="1"/>
            <p:nvPr/>
          </p:nvSpPr>
          <p:spPr>
            <a:xfrm>
              <a:off x="7294639" y="2665339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Non-Cancer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027FC0C-CF6B-CF89-0545-DEF453BAD2C2}"/>
              </a:ext>
            </a:extLst>
          </p:cNvPr>
          <p:cNvGrpSpPr/>
          <p:nvPr/>
        </p:nvGrpSpPr>
        <p:grpSpPr>
          <a:xfrm rot="5400000">
            <a:off x="8931989" y="5372821"/>
            <a:ext cx="68787" cy="549799"/>
            <a:chOff x="8671969" y="5772539"/>
            <a:chExt cx="68787" cy="549799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E87A892-8ED0-4BCC-D204-20279A6EB71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465655" y="6081631"/>
              <a:ext cx="48141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E888325-1ABE-DFD2-A966-0B1CC04B8210}"/>
                </a:ext>
              </a:extLst>
            </p:cNvPr>
            <p:cNvSpPr/>
            <p:nvPr/>
          </p:nvSpPr>
          <p:spPr>
            <a:xfrm>
              <a:off x="8671969" y="5772539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F37415BF-50DD-2BCD-7402-7B969FB83D15}"/>
              </a:ext>
            </a:extLst>
          </p:cNvPr>
          <p:cNvGrpSpPr/>
          <p:nvPr/>
        </p:nvGrpSpPr>
        <p:grpSpPr>
          <a:xfrm>
            <a:off x="8665725" y="5618990"/>
            <a:ext cx="68787" cy="686394"/>
            <a:chOff x="8672075" y="5722642"/>
            <a:chExt cx="68787" cy="686394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21D06CE7-DAA9-2686-0ED5-1089F837299E}"/>
                </a:ext>
              </a:extLst>
            </p:cNvPr>
            <p:cNvCxnSpPr>
              <a:cxnSpLocks/>
            </p:cNvCxnSpPr>
            <p:nvPr/>
          </p:nvCxnSpPr>
          <p:spPr>
            <a:xfrm>
              <a:off x="8706468" y="5791026"/>
              <a:ext cx="0" cy="61801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DE8A670-9FF2-5FE1-F412-2C330C1B39DD}"/>
                </a:ext>
              </a:extLst>
            </p:cNvPr>
            <p:cNvSpPr/>
            <p:nvPr/>
          </p:nvSpPr>
          <p:spPr>
            <a:xfrm>
              <a:off x="8672075" y="5722642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170B4A9-805D-D52E-61F8-23E1661B9E2D}"/>
              </a:ext>
            </a:extLst>
          </p:cNvPr>
          <p:cNvGrpSpPr/>
          <p:nvPr/>
        </p:nvGrpSpPr>
        <p:grpSpPr>
          <a:xfrm>
            <a:off x="9181533" y="4931614"/>
            <a:ext cx="68787" cy="693666"/>
            <a:chOff x="9181533" y="4931614"/>
            <a:chExt cx="68787" cy="693666"/>
          </a:xfrm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9476BCF-F352-DD96-6225-84FAC6ECCCBD}"/>
                </a:ext>
              </a:extLst>
            </p:cNvPr>
            <p:cNvCxnSpPr>
              <a:cxnSpLocks/>
            </p:cNvCxnSpPr>
            <p:nvPr/>
          </p:nvCxnSpPr>
          <p:spPr>
            <a:xfrm>
              <a:off x="9213233" y="4962336"/>
              <a:ext cx="0" cy="66294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04785A1-3965-161F-3DA6-C6046051EE85}"/>
                </a:ext>
              </a:extLst>
            </p:cNvPr>
            <p:cNvSpPr/>
            <p:nvPr/>
          </p:nvSpPr>
          <p:spPr>
            <a:xfrm>
              <a:off x="9181533" y="4931614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7040FF4-11C7-F547-845D-4F5878184F32}"/>
              </a:ext>
            </a:extLst>
          </p:cNvPr>
          <p:cNvGrpSpPr/>
          <p:nvPr/>
        </p:nvGrpSpPr>
        <p:grpSpPr>
          <a:xfrm rot="5400000">
            <a:off x="9447637" y="4734668"/>
            <a:ext cx="68787" cy="463422"/>
            <a:chOff x="8676824" y="6024571"/>
            <a:chExt cx="68787" cy="463422"/>
          </a:xfrm>
        </p:grpSpPr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E61779F-4BD6-D017-3D28-413E0A391824}"/>
                </a:ext>
              </a:extLst>
            </p:cNvPr>
            <p:cNvCxnSpPr>
              <a:cxnSpLocks/>
              <a:endCxn id="117" idx="6"/>
            </p:cNvCxnSpPr>
            <p:nvPr/>
          </p:nvCxnSpPr>
          <p:spPr>
            <a:xfrm rot="16200000" flipH="1">
              <a:off x="8508962" y="6286310"/>
              <a:ext cx="395414" cy="795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164BBE8E-D33A-455F-9342-E518C5C3BEEB}"/>
                </a:ext>
              </a:extLst>
            </p:cNvPr>
            <p:cNvSpPr/>
            <p:nvPr/>
          </p:nvSpPr>
          <p:spPr>
            <a:xfrm>
              <a:off x="8676824" y="6024571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805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96029D09-20ED-94AB-C4F6-71D9D5EA795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4521" y="3424307"/>
            <a:ext cx="3737141" cy="32693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A21813-6383-1DB2-67E4-9D1E2C741DE3}"/>
              </a:ext>
            </a:extLst>
          </p:cNvPr>
          <p:cNvSpPr/>
          <p:nvPr/>
        </p:nvSpPr>
        <p:spPr>
          <a:xfrm rot="5400000">
            <a:off x="28257" y="2173153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BBF2E3-9CE8-A7B9-B305-D2BF0BEB9CD5}"/>
              </a:ext>
            </a:extLst>
          </p:cNvPr>
          <p:cNvSpPr txBox="1"/>
          <p:nvPr/>
        </p:nvSpPr>
        <p:spPr>
          <a:xfrm>
            <a:off x="279468" y="2624466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9C497F-93F5-51BF-FFE8-5160FD3B5FE9}"/>
              </a:ext>
            </a:extLst>
          </p:cNvPr>
          <p:cNvSpPr txBox="1"/>
          <p:nvPr/>
        </p:nvSpPr>
        <p:spPr>
          <a:xfrm>
            <a:off x="11263800" y="2676741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1.0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43E2CC5-2DF5-0ADD-02E1-4C44312ED7C7}"/>
              </a:ext>
            </a:extLst>
          </p:cNvPr>
          <p:cNvSpPr/>
          <p:nvPr/>
        </p:nvSpPr>
        <p:spPr>
          <a:xfrm rot="5400000">
            <a:off x="11092725" y="2173674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BF7D410-F216-D756-107E-56CB1DCBA151}"/>
              </a:ext>
            </a:extLst>
          </p:cNvPr>
          <p:cNvSpPr/>
          <p:nvPr/>
        </p:nvSpPr>
        <p:spPr>
          <a:xfrm rot="5400000">
            <a:off x="1472981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FA511D3-BB3F-1B42-698C-E336C4A385D4}"/>
              </a:ext>
            </a:extLst>
          </p:cNvPr>
          <p:cNvSpPr/>
          <p:nvPr/>
        </p:nvSpPr>
        <p:spPr>
          <a:xfrm rot="5400000">
            <a:off x="2592334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8675534-58DC-E4D8-6370-5F93DC3F8F68}"/>
              </a:ext>
            </a:extLst>
          </p:cNvPr>
          <p:cNvSpPr/>
          <p:nvPr/>
        </p:nvSpPr>
        <p:spPr>
          <a:xfrm>
            <a:off x="539626" y="2122743"/>
            <a:ext cx="10972800" cy="640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119D40F-4A3C-29CD-AC89-3B027471743E}"/>
              </a:ext>
            </a:extLst>
          </p:cNvPr>
          <p:cNvSpPr/>
          <p:nvPr/>
        </p:nvSpPr>
        <p:spPr>
          <a:xfrm rot="5400000">
            <a:off x="3711687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093A159-2658-D891-CBA6-12D858D6DA94}"/>
              </a:ext>
            </a:extLst>
          </p:cNvPr>
          <p:cNvSpPr/>
          <p:nvPr/>
        </p:nvSpPr>
        <p:spPr>
          <a:xfrm rot="5400000">
            <a:off x="4831040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2A87705-37B6-97D6-C3F6-54DD9154A1FA}"/>
              </a:ext>
            </a:extLst>
          </p:cNvPr>
          <p:cNvSpPr/>
          <p:nvPr/>
        </p:nvSpPr>
        <p:spPr>
          <a:xfrm rot="5400000">
            <a:off x="5950393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44C94D7-FCB8-38DB-37E3-63CB8062DE69}"/>
              </a:ext>
            </a:extLst>
          </p:cNvPr>
          <p:cNvSpPr/>
          <p:nvPr/>
        </p:nvSpPr>
        <p:spPr>
          <a:xfrm rot="5400000">
            <a:off x="7069746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01D80B5-C65B-7F66-DA20-914B61E0F3C9}"/>
              </a:ext>
            </a:extLst>
          </p:cNvPr>
          <p:cNvSpPr/>
          <p:nvPr/>
        </p:nvSpPr>
        <p:spPr>
          <a:xfrm rot="5400000">
            <a:off x="8189099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F8300E2-C099-D4F9-0225-213B1EEA16D7}"/>
              </a:ext>
            </a:extLst>
          </p:cNvPr>
          <p:cNvSpPr/>
          <p:nvPr/>
        </p:nvSpPr>
        <p:spPr>
          <a:xfrm rot="5400000">
            <a:off x="9308452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DCBE5AE-C26B-BD09-7D97-0E83CD0184F0}"/>
              </a:ext>
            </a:extLst>
          </p:cNvPr>
          <p:cNvSpPr/>
          <p:nvPr/>
        </p:nvSpPr>
        <p:spPr>
          <a:xfrm rot="5400000">
            <a:off x="10427805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429925B-DCFF-E96C-CEE5-EFB952E996FB}"/>
              </a:ext>
            </a:extLst>
          </p:cNvPr>
          <p:cNvSpPr txBox="1"/>
          <p:nvPr/>
        </p:nvSpPr>
        <p:spPr>
          <a:xfrm>
            <a:off x="1503336" y="240223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0.1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FAC475-7B7C-2B7B-C706-BF41C4323A25}"/>
              </a:ext>
            </a:extLst>
          </p:cNvPr>
          <p:cNvSpPr txBox="1"/>
          <p:nvPr/>
        </p:nvSpPr>
        <p:spPr>
          <a:xfrm>
            <a:off x="247973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D26CA1C-4080-7EEC-EAF0-341FCDD540FA}"/>
              </a:ext>
            </a:extLst>
          </p:cNvPr>
          <p:cNvSpPr txBox="1"/>
          <p:nvPr/>
        </p:nvSpPr>
        <p:spPr>
          <a:xfrm>
            <a:off x="359948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16E40DA-7526-04ED-7EBC-F334B9C971D0}"/>
              </a:ext>
            </a:extLst>
          </p:cNvPr>
          <p:cNvSpPr txBox="1"/>
          <p:nvPr/>
        </p:nvSpPr>
        <p:spPr>
          <a:xfrm>
            <a:off x="4659852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0.4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27943F8-6A6B-B727-8C2B-22C871E7A068}"/>
              </a:ext>
            </a:extLst>
          </p:cNvPr>
          <p:cNvSpPr txBox="1"/>
          <p:nvPr/>
        </p:nvSpPr>
        <p:spPr>
          <a:xfrm>
            <a:off x="5804053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0.5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A38BF57-107E-5CF9-5D7C-4F2FED17C721}"/>
              </a:ext>
            </a:extLst>
          </p:cNvPr>
          <p:cNvSpPr txBox="1"/>
          <p:nvPr/>
        </p:nvSpPr>
        <p:spPr>
          <a:xfrm>
            <a:off x="6848569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0.6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166ACF0-CD97-944F-A417-8957DF9EECC4}"/>
              </a:ext>
            </a:extLst>
          </p:cNvPr>
          <p:cNvSpPr txBox="1"/>
          <p:nvPr/>
        </p:nvSpPr>
        <p:spPr>
          <a:xfrm>
            <a:off x="7983364" y="2446709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0.7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09A50D7-0292-B13C-0F81-145398CCFB6C}"/>
              </a:ext>
            </a:extLst>
          </p:cNvPr>
          <p:cNvSpPr txBox="1"/>
          <p:nvPr/>
        </p:nvSpPr>
        <p:spPr>
          <a:xfrm>
            <a:off x="9160819" y="2492075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0.8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DB5F897-2BC9-7072-259C-E9B1087CB781}"/>
              </a:ext>
            </a:extLst>
          </p:cNvPr>
          <p:cNvSpPr txBox="1"/>
          <p:nvPr/>
        </p:nvSpPr>
        <p:spPr>
          <a:xfrm>
            <a:off x="10315689" y="252096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0.9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B70756-522B-2222-A9F1-D67E5A16D757}"/>
              </a:ext>
            </a:extLst>
          </p:cNvPr>
          <p:cNvCxnSpPr>
            <a:cxnSpLocks/>
          </p:cNvCxnSpPr>
          <p:nvPr/>
        </p:nvCxnSpPr>
        <p:spPr>
          <a:xfrm>
            <a:off x="6083370" y="633585"/>
            <a:ext cx="1" cy="238129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837CDC-71B1-CE13-E3C1-71EAED6A2F02}"/>
              </a:ext>
            </a:extLst>
          </p:cNvPr>
          <p:cNvSpPr txBox="1"/>
          <p:nvPr/>
        </p:nvSpPr>
        <p:spPr>
          <a:xfrm>
            <a:off x="85141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968CBF-B6C9-5465-1EC7-9D4A7B42BC52}"/>
              </a:ext>
            </a:extLst>
          </p:cNvPr>
          <p:cNvSpPr txBox="1"/>
          <p:nvPr/>
        </p:nvSpPr>
        <p:spPr>
          <a:xfrm>
            <a:off x="203502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5BEACD-2C81-4C14-4C39-7ABFFDCB755D}"/>
              </a:ext>
            </a:extLst>
          </p:cNvPr>
          <p:cNvSpPr txBox="1"/>
          <p:nvPr/>
        </p:nvSpPr>
        <p:spPr>
          <a:xfrm>
            <a:off x="311438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15E35-40F4-A821-6EAB-60D275A1BF62}"/>
              </a:ext>
            </a:extLst>
          </p:cNvPr>
          <p:cNvSpPr txBox="1"/>
          <p:nvPr/>
        </p:nvSpPr>
        <p:spPr>
          <a:xfrm>
            <a:off x="423899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0F6F51-7860-2BBF-9BA9-CC8AC7877E26}"/>
              </a:ext>
            </a:extLst>
          </p:cNvPr>
          <p:cNvSpPr txBox="1"/>
          <p:nvPr/>
        </p:nvSpPr>
        <p:spPr>
          <a:xfrm>
            <a:off x="546149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DEAA07-CC9E-744E-3A19-A046C74F6B03}"/>
              </a:ext>
            </a:extLst>
          </p:cNvPr>
          <p:cNvSpPr txBox="1"/>
          <p:nvPr/>
        </p:nvSpPr>
        <p:spPr>
          <a:xfrm>
            <a:off x="648140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DA9CD3-4645-7482-A0B8-E48606C9EC5C}"/>
              </a:ext>
            </a:extLst>
          </p:cNvPr>
          <p:cNvSpPr txBox="1"/>
          <p:nvPr/>
        </p:nvSpPr>
        <p:spPr>
          <a:xfrm>
            <a:off x="765247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494D87-3FEF-46FE-C2E9-1F70DA2AC7C7}"/>
              </a:ext>
            </a:extLst>
          </p:cNvPr>
          <p:cNvSpPr txBox="1"/>
          <p:nvPr/>
        </p:nvSpPr>
        <p:spPr>
          <a:xfrm>
            <a:off x="8526033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D74E27-5C26-5E7E-5B97-124DF9AFA15F}"/>
              </a:ext>
            </a:extLst>
          </p:cNvPr>
          <p:cNvSpPr txBox="1"/>
          <p:nvPr/>
        </p:nvSpPr>
        <p:spPr>
          <a:xfrm>
            <a:off x="9826185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22CE3E-67D6-7629-6B61-ABF91EA6D46E}"/>
              </a:ext>
            </a:extLst>
          </p:cNvPr>
          <p:cNvSpPr txBox="1"/>
          <p:nvPr/>
        </p:nvSpPr>
        <p:spPr>
          <a:xfrm>
            <a:off x="1074755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B680898B-42FE-7FD2-392E-B0EEC71EC4D2}"/>
              </a:ext>
            </a:extLst>
          </p:cNvPr>
          <p:cNvSpPr/>
          <p:nvPr/>
        </p:nvSpPr>
        <p:spPr>
          <a:xfrm>
            <a:off x="4390653" y="2534705"/>
            <a:ext cx="1531178" cy="557385"/>
          </a:xfrm>
          <a:prstGeom prst="rightArrow">
            <a:avLst/>
          </a:prstGeom>
          <a:solidFill>
            <a:schemeClr val="accent5">
              <a:lumMod val="40000"/>
              <a:lumOff val="60000"/>
              <a:alpha val="8296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30B0B8-68D0-B85D-35F7-61AC0F426ED0}"/>
              </a:ext>
            </a:extLst>
          </p:cNvPr>
          <p:cNvSpPr txBox="1"/>
          <p:nvPr/>
        </p:nvSpPr>
        <p:spPr>
          <a:xfrm>
            <a:off x="4474005" y="2633012"/>
            <a:ext cx="1368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Threshold = </a:t>
            </a:r>
            <a:r>
              <a:rPr lang="en-US" altLang="zh-CN" sz="1400"/>
              <a:t>0.5</a:t>
            </a:r>
            <a:endParaRPr lang="en-US" sz="140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310B1F4-FD88-7269-5168-C651B80974BA}"/>
              </a:ext>
            </a:extLst>
          </p:cNvPr>
          <p:cNvSpPr txBox="1"/>
          <p:nvPr/>
        </p:nvSpPr>
        <p:spPr>
          <a:xfrm>
            <a:off x="4578038" y="3074951"/>
            <a:ext cx="411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Predicted Risk of Cancer (in probability)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126676-8429-BCB2-CB12-432705CADF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613676"/>
              </p:ext>
            </p:extLst>
          </p:nvPr>
        </p:nvGraphicFramePr>
        <p:xfrm>
          <a:off x="465216" y="4108169"/>
          <a:ext cx="6497315" cy="1018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794">
                  <a:extLst>
                    <a:ext uri="{9D8B030D-6E8A-4147-A177-3AD203B41FA5}">
                      <a16:colId xmlns:a16="http://schemas.microsoft.com/office/drawing/2014/main" val="326117383"/>
                    </a:ext>
                  </a:extLst>
                </a:gridCol>
                <a:gridCol w="421091">
                  <a:extLst>
                    <a:ext uri="{9D8B030D-6E8A-4147-A177-3AD203B41FA5}">
                      <a16:colId xmlns:a16="http://schemas.microsoft.com/office/drawing/2014/main" val="378515966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95057698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66418576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234839655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72555603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45403981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13792225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3744448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070766227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61444999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0199984"/>
                    </a:ext>
                  </a:extLst>
                </a:gridCol>
              </a:tblGrid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Threshold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0.5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0.4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0.3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0.2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0.1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570744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TPR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  <a:r>
                        <a:rPr lang="en-US" altLang="zh-CN" sz="1200" dirty="0"/>
                        <a:t>%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92720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9751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EB20662-A4EE-94EC-5979-62E7A2696796}"/>
              </a:ext>
            </a:extLst>
          </p:cNvPr>
          <p:cNvSpPr txBox="1"/>
          <p:nvPr/>
        </p:nvSpPr>
        <p:spPr>
          <a:xfrm>
            <a:off x="3731829" y="3747441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TP=2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B1CB05-3AAF-89DD-8986-4829FC50155B}"/>
              </a:ext>
            </a:extLst>
          </p:cNvPr>
          <p:cNvSpPr txBox="1"/>
          <p:nvPr/>
        </p:nvSpPr>
        <p:spPr>
          <a:xfrm>
            <a:off x="3728509" y="530806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FP=3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DFABD9BF-463E-ABE5-6042-BE741321E1EB}"/>
              </a:ext>
            </a:extLst>
          </p:cNvPr>
          <p:cNvSpPr/>
          <p:nvPr/>
        </p:nvSpPr>
        <p:spPr>
          <a:xfrm>
            <a:off x="6284384" y="838200"/>
            <a:ext cx="5206233" cy="891513"/>
          </a:xfrm>
          <a:prstGeom prst="roundRect">
            <a:avLst/>
          </a:prstGeom>
          <a:solidFill>
            <a:schemeClr val="accent2">
              <a:lumMod val="60000"/>
              <a:lumOff val="40000"/>
              <a:alpha val="6032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Callout 66">
            <a:extLst>
              <a:ext uri="{FF2B5EF4-FFF2-40B4-BE49-F238E27FC236}">
                <a16:creationId xmlns:a16="http://schemas.microsoft.com/office/drawing/2014/main" id="{D25DEDED-CA1B-7D35-D7AB-EE2D54F12829}"/>
              </a:ext>
            </a:extLst>
          </p:cNvPr>
          <p:cNvSpPr/>
          <p:nvPr/>
        </p:nvSpPr>
        <p:spPr>
          <a:xfrm>
            <a:off x="10439031" y="4491368"/>
            <a:ext cx="1051586" cy="582195"/>
          </a:xfrm>
          <a:prstGeom prst="wedgeEllipseCallout">
            <a:avLst>
              <a:gd name="adj1" fmla="val -64017"/>
              <a:gd name="adj2" fmla="val 24662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>
                    <a:lumMod val="25000"/>
                  </a:schemeClr>
                </a:solidFill>
              </a:rPr>
              <a:t>TPR and FPR at 0.5 threshold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0096A41-E9D0-81B3-834B-F48E114E6C2A}"/>
              </a:ext>
            </a:extLst>
          </p:cNvPr>
          <p:cNvGrpSpPr/>
          <p:nvPr/>
        </p:nvGrpSpPr>
        <p:grpSpPr>
          <a:xfrm>
            <a:off x="7149000" y="4422805"/>
            <a:ext cx="834365" cy="423515"/>
            <a:chOff x="7149000" y="4422805"/>
            <a:chExt cx="834365" cy="423515"/>
          </a:xfrm>
        </p:grpSpPr>
        <p:sp>
          <p:nvSpPr>
            <p:cNvPr id="100" name="Right Arrow 99">
              <a:extLst>
                <a:ext uri="{FF2B5EF4-FFF2-40B4-BE49-F238E27FC236}">
                  <a16:creationId xmlns:a16="http://schemas.microsoft.com/office/drawing/2014/main" id="{FDBCF18D-9189-D0BE-CA31-8DDD6EA54FF3}"/>
                </a:ext>
              </a:extLst>
            </p:cNvPr>
            <p:cNvSpPr/>
            <p:nvPr/>
          </p:nvSpPr>
          <p:spPr>
            <a:xfrm>
              <a:off x="7187361" y="4422805"/>
              <a:ext cx="796004" cy="423515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E94DCB9-2270-7C97-8E42-F1C8DF1DA966}"/>
                </a:ext>
              </a:extLst>
            </p:cNvPr>
            <p:cNvSpPr txBox="1"/>
            <p:nvPr/>
          </p:nvSpPr>
          <p:spPr>
            <a:xfrm>
              <a:off x="7149000" y="4486848"/>
              <a:ext cx="79541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ROC Curve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771EFE5-DC87-EA91-A779-344DC77CD089}"/>
              </a:ext>
            </a:extLst>
          </p:cNvPr>
          <p:cNvSpPr txBox="1"/>
          <p:nvPr/>
        </p:nvSpPr>
        <p:spPr>
          <a:xfrm>
            <a:off x="1647355" y="1172657"/>
            <a:ext cx="7184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>
                <a:solidFill>
                  <a:prstClr val="white"/>
                </a:solidFill>
                <a:latin typeface="Aptos" panose="02110004020202020204"/>
              </a:rPr>
              <a:t>    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Cancer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FF4981-E091-4463-E502-EA108CC97DCC}"/>
              </a:ext>
            </a:extLst>
          </p:cNvPr>
          <p:cNvGrpSpPr/>
          <p:nvPr/>
        </p:nvGrpSpPr>
        <p:grpSpPr>
          <a:xfrm>
            <a:off x="618662" y="933855"/>
            <a:ext cx="10747873" cy="760710"/>
            <a:chOff x="505928" y="2424449"/>
            <a:chExt cx="10747873" cy="76071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549256F-F83E-F74D-79F2-385F533BB4BE}"/>
                </a:ext>
              </a:extLst>
            </p:cNvPr>
            <p:cNvGrpSpPr/>
            <p:nvPr/>
          </p:nvGrpSpPr>
          <p:grpSpPr>
            <a:xfrm>
              <a:off x="505928" y="2424449"/>
              <a:ext cx="898003" cy="731520"/>
              <a:chOff x="1190943" y="2895908"/>
              <a:chExt cx="898003" cy="731520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00F967B0-3984-BCC3-DCBB-DF1CD4074134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DCF4853-A4DD-0AA3-2120-1E8D87105CB0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Non-Cancer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5F2C267-8055-1966-D5CE-D8CBEF5FA3D5}"/>
                </a:ext>
              </a:extLst>
            </p:cNvPr>
            <p:cNvGrpSpPr/>
            <p:nvPr/>
          </p:nvGrpSpPr>
          <p:grpSpPr>
            <a:xfrm>
              <a:off x="3864225" y="2439816"/>
              <a:ext cx="1002197" cy="731520"/>
              <a:chOff x="5984058" y="1831430"/>
              <a:chExt cx="1002197" cy="731520"/>
            </a:xfrm>
          </p:grpSpPr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F81E0AFF-BFD6-E1DE-ABC7-18B032003469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3B383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162F99B6-A585-1CAE-8CAB-B028B9F1F966}"/>
                  </a:ext>
                </a:extLst>
              </p:cNvPr>
              <p:cNvSpPr txBox="1"/>
              <p:nvPr/>
            </p:nvSpPr>
            <p:spPr>
              <a:xfrm>
                <a:off x="5984058" y="2053031"/>
                <a:ext cx="100219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Non-Cancer</a:t>
                </a:r>
              </a:p>
            </p:txBody>
          </p:sp>
        </p:grp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EFB5604-302A-8E1A-B4BA-4CB944432410}"/>
                </a:ext>
              </a:extLst>
            </p:cNvPr>
            <p:cNvSpPr/>
            <p:nvPr/>
          </p:nvSpPr>
          <p:spPr>
            <a:xfrm>
              <a:off x="9501847" y="2424449"/>
              <a:ext cx="731520" cy="731520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7F8CB6C-EE73-469C-4D0B-E4EA6C40CEE1}"/>
                </a:ext>
              </a:extLst>
            </p:cNvPr>
            <p:cNvSpPr/>
            <p:nvPr/>
          </p:nvSpPr>
          <p:spPr>
            <a:xfrm>
              <a:off x="7377587" y="2452965"/>
              <a:ext cx="731520" cy="731520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FC29F24-8D4A-F672-2CE3-BFF2CE0EA138}"/>
                </a:ext>
              </a:extLst>
            </p:cNvPr>
            <p:cNvGrpSpPr/>
            <p:nvPr/>
          </p:nvGrpSpPr>
          <p:grpSpPr>
            <a:xfrm>
              <a:off x="6079459" y="2439816"/>
              <a:ext cx="1002197" cy="731520"/>
              <a:chOff x="5995386" y="1831430"/>
              <a:chExt cx="1002197" cy="731520"/>
            </a:xfrm>
          </p:grpSpPr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948BC1D2-B35E-802E-2E17-533AAAE75581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3B383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9077D55-260E-137F-FAFA-F444774A3DEE}"/>
                  </a:ext>
                </a:extLst>
              </p:cNvPr>
              <p:cNvSpPr txBox="1"/>
              <p:nvPr/>
            </p:nvSpPr>
            <p:spPr>
              <a:xfrm>
                <a:off x="5995386" y="2053031"/>
                <a:ext cx="100219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Non-Cancer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2735CAF-7B0C-4B68-4CF5-5935F77BA54F}"/>
                </a:ext>
              </a:extLst>
            </p:cNvPr>
            <p:cNvGrpSpPr/>
            <p:nvPr/>
          </p:nvGrpSpPr>
          <p:grpSpPr>
            <a:xfrm>
              <a:off x="10522281" y="2424449"/>
              <a:ext cx="731520" cy="731520"/>
              <a:chOff x="6100442" y="1831430"/>
              <a:chExt cx="731520" cy="731520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092DEAFF-4831-A800-2678-68B7BA52E699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72C3112-0004-5D60-22A7-FE6C9F160BA4}"/>
                  </a:ext>
                </a:extLst>
              </p:cNvPr>
              <p:cNvSpPr txBox="1"/>
              <p:nvPr/>
            </p:nvSpPr>
            <p:spPr>
              <a:xfrm>
                <a:off x="6131014" y="2053031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Cancer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4DFB61D-F267-25DB-675D-ED413FA73246}"/>
                </a:ext>
              </a:extLst>
            </p:cNvPr>
            <p:cNvGrpSpPr/>
            <p:nvPr/>
          </p:nvGrpSpPr>
          <p:grpSpPr>
            <a:xfrm>
              <a:off x="1534621" y="2424449"/>
              <a:ext cx="784782" cy="731520"/>
              <a:chOff x="1220923" y="2895908"/>
              <a:chExt cx="784782" cy="731520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F1785238-2996-491C-A088-BB9A6F4F437A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296F55D-C040-E898-C978-D567981F18BB}"/>
                  </a:ext>
                </a:extLst>
              </p:cNvPr>
              <p:cNvSpPr txBox="1"/>
              <p:nvPr/>
            </p:nvSpPr>
            <p:spPr>
              <a:xfrm>
                <a:off x="1220923" y="3134710"/>
                <a:ext cx="71846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50">
                    <a:solidFill>
                      <a:prstClr val="white"/>
                    </a:solidFill>
                    <a:latin typeface="Aptos" panose="02110004020202020204"/>
                  </a:rPr>
                  <a:t>    </a:t>
                </a: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Cancer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5AD2088-5956-403D-89E5-C9F51CEFDB47}"/>
                </a:ext>
              </a:extLst>
            </p:cNvPr>
            <p:cNvGrpSpPr/>
            <p:nvPr/>
          </p:nvGrpSpPr>
          <p:grpSpPr>
            <a:xfrm>
              <a:off x="2802280" y="2424449"/>
              <a:ext cx="898003" cy="731520"/>
              <a:chOff x="1221939" y="2895908"/>
              <a:chExt cx="898003" cy="731520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00621B38-147F-F672-D7A8-4DABA08EDACA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683E449-007A-8171-6DA3-72298A7CF58B}"/>
                  </a:ext>
                </a:extLst>
              </p:cNvPr>
              <p:cNvSpPr txBox="1"/>
              <p:nvPr/>
            </p:nvSpPr>
            <p:spPr>
              <a:xfrm>
                <a:off x="1221939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Non-Cancer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E8E24D3-DF14-7028-9382-CEE03156E2A0}"/>
                </a:ext>
              </a:extLst>
            </p:cNvPr>
            <p:cNvGrpSpPr/>
            <p:nvPr/>
          </p:nvGrpSpPr>
          <p:grpSpPr>
            <a:xfrm>
              <a:off x="8316504" y="2453639"/>
              <a:ext cx="814762" cy="731520"/>
              <a:chOff x="1190943" y="2895908"/>
              <a:chExt cx="814762" cy="731520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D3A4994C-1322-9248-E4E6-28FBE3485804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F1EB462-E7E0-7CA6-830F-2FF8F217B7D5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74571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50">
                    <a:solidFill>
                      <a:prstClr val="white"/>
                    </a:solidFill>
                    <a:latin typeface="Aptos" panose="02110004020202020204"/>
                  </a:rPr>
                  <a:t>     </a:t>
                </a: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Cancer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FED630F-2E1A-46F0-CA11-C8C3C61A91EB}"/>
                </a:ext>
              </a:extLst>
            </p:cNvPr>
            <p:cNvGrpSpPr/>
            <p:nvPr/>
          </p:nvGrpSpPr>
          <p:grpSpPr>
            <a:xfrm>
              <a:off x="5135380" y="2424449"/>
              <a:ext cx="731520" cy="731520"/>
              <a:chOff x="1274185" y="2895908"/>
              <a:chExt cx="731520" cy="731520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FACB767B-75BF-737F-6E8D-10CD4C52A857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84AAE31-8742-3C86-F363-EF0278DC94E0}"/>
                  </a:ext>
                </a:extLst>
              </p:cNvPr>
              <p:cNvSpPr txBox="1"/>
              <p:nvPr/>
            </p:nvSpPr>
            <p:spPr>
              <a:xfrm>
                <a:off x="1282396" y="3145145"/>
                <a:ext cx="60946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Cancer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D545AA7-E36F-D626-CEB8-B0690E35F458}"/>
                </a:ext>
              </a:extLst>
            </p:cNvPr>
            <p:cNvSpPr txBox="1"/>
            <p:nvPr/>
          </p:nvSpPr>
          <p:spPr>
            <a:xfrm>
              <a:off x="9409445" y="2663251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Non-Cancer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5006424-8556-228D-0613-388D451AE0C4}"/>
                </a:ext>
              </a:extLst>
            </p:cNvPr>
            <p:cNvSpPr txBox="1"/>
            <p:nvPr/>
          </p:nvSpPr>
          <p:spPr>
            <a:xfrm>
              <a:off x="7294639" y="2665339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Non-Cancer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5AAF6A78-A77A-1B5D-EF0F-4C491A30297A}"/>
              </a:ext>
            </a:extLst>
          </p:cNvPr>
          <p:cNvGrpSpPr/>
          <p:nvPr/>
        </p:nvGrpSpPr>
        <p:grpSpPr>
          <a:xfrm rot="5400000">
            <a:off x="8931989" y="5372821"/>
            <a:ext cx="68787" cy="549799"/>
            <a:chOff x="8671969" y="5772539"/>
            <a:chExt cx="68787" cy="549799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0132BD24-C507-1935-98B3-8250334B7AE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465655" y="6081631"/>
              <a:ext cx="48141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677149A3-D34A-44B9-EC23-AF612FEF5CC4}"/>
                </a:ext>
              </a:extLst>
            </p:cNvPr>
            <p:cNvSpPr/>
            <p:nvPr/>
          </p:nvSpPr>
          <p:spPr>
            <a:xfrm>
              <a:off x="8671969" y="5772539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4D508E0-1095-EC5E-F5EE-B63138B268D4}"/>
              </a:ext>
            </a:extLst>
          </p:cNvPr>
          <p:cNvGrpSpPr/>
          <p:nvPr/>
        </p:nvGrpSpPr>
        <p:grpSpPr>
          <a:xfrm>
            <a:off x="8665725" y="5618990"/>
            <a:ext cx="68787" cy="680210"/>
            <a:chOff x="8672075" y="5722642"/>
            <a:chExt cx="68787" cy="680210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2141EAA-1EC8-76DE-344A-E56C1A4E5648}"/>
                </a:ext>
              </a:extLst>
            </p:cNvPr>
            <p:cNvCxnSpPr>
              <a:cxnSpLocks/>
            </p:cNvCxnSpPr>
            <p:nvPr/>
          </p:nvCxnSpPr>
          <p:spPr>
            <a:xfrm>
              <a:off x="8706468" y="5791026"/>
              <a:ext cx="0" cy="61182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BCE8ADC-3CC6-9C73-9C6D-3BDB4749D439}"/>
                </a:ext>
              </a:extLst>
            </p:cNvPr>
            <p:cNvSpPr/>
            <p:nvPr/>
          </p:nvSpPr>
          <p:spPr>
            <a:xfrm>
              <a:off x="8672075" y="5722642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E22C1462-15DA-89FF-8258-BD1042BF9332}"/>
              </a:ext>
            </a:extLst>
          </p:cNvPr>
          <p:cNvGrpSpPr/>
          <p:nvPr/>
        </p:nvGrpSpPr>
        <p:grpSpPr>
          <a:xfrm>
            <a:off x="9181533" y="4931614"/>
            <a:ext cx="68787" cy="693666"/>
            <a:chOff x="9181533" y="4931614"/>
            <a:chExt cx="68787" cy="693666"/>
          </a:xfrm>
        </p:grpSpPr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766ACCF-2444-DE9B-7AF6-E92183017DE1}"/>
                </a:ext>
              </a:extLst>
            </p:cNvPr>
            <p:cNvCxnSpPr>
              <a:cxnSpLocks/>
            </p:cNvCxnSpPr>
            <p:nvPr/>
          </p:nvCxnSpPr>
          <p:spPr>
            <a:xfrm>
              <a:off x="9213233" y="4962336"/>
              <a:ext cx="0" cy="66294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81FF8BD8-1499-B1E7-CE3E-B67CE9717FF9}"/>
                </a:ext>
              </a:extLst>
            </p:cNvPr>
            <p:cNvSpPr/>
            <p:nvPr/>
          </p:nvSpPr>
          <p:spPr>
            <a:xfrm>
              <a:off x="9181533" y="4931614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181EAAEB-6B69-C7B9-D426-932167E4ADC7}"/>
              </a:ext>
            </a:extLst>
          </p:cNvPr>
          <p:cNvGrpSpPr/>
          <p:nvPr/>
        </p:nvGrpSpPr>
        <p:grpSpPr>
          <a:xfrm rot="5400000">
            <a:off x="9447637" y="4734668"/>
            <a:ext cx="68787" cy="463422"/>
            <a:chOff x="8676824" y="6024571"/>
            <a:chExt cx="68787" cy="463422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F8E0E180-F254-67F1-8313-542495B9207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508962" y="6286310"/>
              <a:ext cx="395414" cy="795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4309A709-3D4E-A5D9-BA21-E063CE714662}"/>
                </a:ext>
              </a:extLst>
            </p:cNvPr>
            <p:cNvSpPr/>
            <p:nvPr/>
          </p:nvSpPr>
          <p:spPr>
            <a:xfrm>
              <a:off x="8676824" y="6024571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78F96CFF-112A-9DB6-F109-6601EA641D2B}"/>
              </a:ext>
            </a:extLst>
          </p:cNvPr>
          <p:cNvGrpSpPr/>
          <p:nvPr/>
        </p:nvGrpSpPr>
        <p:grpSpPr>
          <a:xfrm>
            <a:off x="9712572" y="4924436"/>
            <a:ext cx="458170" cy="68787"/>
            <a:chOff x="9712572" y="4924436"/>
            <a:chExt cx="458170" cy="68787"/>
          </a:xfrm>
        </p:grpSpPr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37D75FA-046D-FACC-CEEC-EEB097E84C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12572" y="4957855"/>
              <a:ext cx="395414" cy="795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00DD97EC-B699-F760-CA5E-0B570C550092}"/>
                </a:ext>
              </a:extLst>
            </p:cNvPr>
            <p:cNvSpPr/>
            <p:nvPr/>
          </p:nvSpPr>
          <p:spPr>
            <a:xfrm rot="5400000">
              <a:off x="10102156" y="4924638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DEBD39B-7755-5890-CEF3-B7C76E426778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3973929" y="1582127"/>
            <a:ext cx="2541392" cy="372594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5584128-BE07-0D64-CE99-DAE19C60B584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3973929" y="1660409"/>
            <a:ext cx="4992678" cy="364765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FA395C8-F3C6-6B6A-AC94-582731EF0ECB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3973929" y="1582127"/>
            <a:ext cx="6923778" cy="372594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402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126F58EF-7DEE-C642-9075-BF01FB4231E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4521" y="3424307"/>
            <a:ext cx="3737141" cy="32693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A21813-6383-1DB2-67E4-9D1E2C741DE3}"/>
              </a:ext>
            </a:extLst>
          </p:cNvPr>
          <p:cNvSpPr/>
          <p:nvPr/>
        </p:nvSpPr>
        <p:spPr>
          <a:xfrm rot="5400000">
            <a:off x="28257" y="2173153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BBF2E3-9CE8-A7B9-B305-D2BF0BEB9CD5}"/>
              </a:ext>
            </a:extLst>
          </p:cNvPr>
          <p:cNvSpPr txBox="1"/>
          <p:nvPr/>
        </p:nvSpPr>
        <p:spPr>
          <a:xfrm>
            <a:off x="279468" y="2624466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9C497F-93F5-51BF-FFE8-5160FD3B5FE9}"/>
              </a:ext>
            </a:extLst>
          </p:cNvPr>
          <p:cNvSpPr txBox="1"/>
          <p:nvPr/>
        </p:nvSpPr>
        <p:spPr>
          <a:xfrm>
            <a:off x="11263800" y="2676741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1.0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43E2CC5-2DF5-0ADD-02E1-4C44312ED7C7}"/>
              </a:ext>
            </a:extLst>
          </p:cNvPr>
          <p:cNvSpPr/>
          <p:nvPr/>
        </p:nvSpPr>
        <p:spPr>
          <a:xfrm rot="5400000">
            <a:off x="11092725" y="2173674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BF7D410-F216-D756-107E-56CB1DCBA151}"/>
              </a:ext>
            </a:extLst>
          </p:cNvPr>
          <p:cNvSpPr/>
          <p:nvPr/>
        </p:nvSpPr>
        <p:spPr>
          <a:xfrm rot="5400000">
            <a:off x="1472981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FA511D3-BB3F-1B42-698C-E336C4A385D4}"/>
              </a:ext>
            </a:extLst>
          </p:cNvPr>
          <p:cNvSpPr/>
          <p:nvPr/>
        </p:nvSpPr>
        <p:spPr>
          <a:xfrm rot="5400000">
            <a:off x="2592334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8675534-58DC-E4D8-6370-5F93DC3F8F68}"/>
              </a:ext>
            </a:extLst>
          </p:cNvPr>
          <p:cNvSpPr/>
          <p:nvPr/>
        </p:nvSpPr>
        <p:spPr>
          <a:xfrm>
            <a:off x="539626" y="2122743"/>
            <a:ext cx="10972800" cy="640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119D40F-4A3C-29CD-AC89-3B027471743E}"/>
              </a:ext>
            </a:extLst>
          </p:cNvPr>
          <p:cNvSpPr/>
          <p:nvPr/>
        </p:nvSpPr>
        <p:spPr>
          <a:xfrm rot="5400000">
            <a:off x="3711687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093A159-2658-D891-CBA6-12D858D6DA94}"/>
              </a:ext>
            </a:extLst>
          </p:cNvPr>
          <p:cNvSpPr/>
          <p:nvPr/>
        </p:nvSpPr>
        <p:spPr>
          <a:xfrm rot="5400000">
            <a:off x="4831040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2A87705-37B6-97D6-C3F6-54DD9154A1FA}"/>
              </a:ext>
            </a:extLst>
          </p:cNvPr>
          <p:cNvSpPr/>
          <p:nvPr/>
        </p:nvSpPr>
        <p:spPr>
          <a:xfrm rot="5400000">
            <a:off x="5950393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44C94D7-FCB8-38DB-37E3-63CB8062DE69}"/>
              </a:ext>
            </a:extLst>
          </p:cNvPr>
          <p:cNvSpPr/>
          <p:nvPr/>
        </p:nvSpPr>
        <p:spPr>
          <a:xfrm rot="5400000">
            <a:off x="7069746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01D80B5-C65B-7F66-DA20-914B61E0F3C9}"/>
              </a:ext>
            </a:extLst>
          </p:cNvPr>
          <p:cNvSpPr/>
          <p:nvPr/>
        </p:nvSpPr>
        <p:spPr>
          <a:xfrm rot="5400000">
            <a:off x="8189099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F8300E2-C099-D4F9-0225-213B1EEA16D7}"/>
              </a:ext>
            </a:extLst>
          </p:cNvPr>
          <p:cNvSpPr/>
          <p:nvPr/>
        </p:nvSpPr>
        <p:spPr>
          <a:xfrm rot="5400000">
            <a:off x="9308452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DCBE5AE-C26B-BD09-7D97-0E83CD0184F0}"/>
              </a:ext>
            </a:extLst>
          </p:cNvPr>
          <p:cNvSpPr/>
          <p:nvPr/>
        </p:nvSpPr>
        <p:spPr>
          <a:xfrm rot="5400000">
            <a:off x="10427805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429925B-DCFF-E96C-CEE5-EFB952E996FB}"/>
              </a:ext>
            </a:extLst>
          </p:cNvPr>
          <p:cNvSpPr txBox="1"/>
          <p:nvPr/>
        </p:nvSpPr>
        <p:spPr>
          <a:xfrm>
            <a:off x="1503336" y="240223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0.1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FAC475-7B7C-2B7B-C706-BF41C4323A25}"/>
              </a:ext>
            </a:extLst>
          </p:cNvPr>
          <p:cNvSpPr txBox="1"/>
          <p:nvPr/>
        </p:nvSpPr>
        <p:spPr>
          <a:xfrm>
            <a:off x="247973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D26CA1C-4080-7EEC-EAF0-341FCDD540FA}"/>
              </a:ext>
            </a:extLst>
          </p:cNvPr>
          <p:cNvSpPr txBox="1"/>
          <p:nvPr/>
        </p:nvSpPr>
        <p:spPr>
          <a:xfrm>
            <a:off x="359948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16E40DA-7526-04ED-7EBC-F334B9C971D0}"/>
              </a:ext>
            </a:extLst>
          </p:cNvPr>
          <p:cNvSpPr txBox="1"/>
          <p:nvPr/>
        </p:nvSpPr>
        <p:spPr>
          <a:xfrm>
            <a:off x="4659852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0.4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27943F8-6A6B-B727-8C2B-22C871E7A068}"/>
              </a:ext>
            </a:extLst>
          </p:cNvPr>
          <p:cNvSpPr txBox="1"/>
          <p:nvPr/>
        </p:nvSpPr>
        <p:spPr>
          <a:xfrm>
            <a:off x="5804053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0.5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A38BF57-107E-5CF9-5D7C-4F2FED17C721}"/>
              </a:ext>
            </a:extLst>
          </p:cNvPr>
          <p:cNvSpPr txBox="1"/>
          <p:nvPr/>
        </p:nvSpPr>
        <p:spPr>
          <a:xfrm>
            <a:off x="6848569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0.6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166ACF0-CD97-944F-A417-8957DF9EECC4}"/>
              </a:ext>
            </a:extLst>
          </p:cNvPr>
          <p:cNvSpPr txBox="1"/>
          <p:nvPr/>
        </p:nvSpPr>
        <p:spPr>
          <a:xfrm>
            <a:off x="7983364" y="2446709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0.7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09A50D7-0292-B13C-0F81-145398CCFB6C}"/>
              </a:ext>
            </a:extLst>
          </p:cNvPr>
          <p:cNvSpPr txBox="1"/>
          <p:nvPr/>
        </p:nvSpPr>
        <p:spPr>
          <a:xfrm>
            <a:off x="9160819" y="2492075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0.8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DB5F897-2BC9-7072-259C-E9B1087CB781}"/>
              </a:ext>
            </a:extLst>
          </p:cNvPr>
          <p:cNvSpPr txBox="1"/>
          <p:nvPr/>
        </p:nvSpPr>
        <p:spPr>
          <a:xfrm>
            <a:off x="10315689" y="252096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0.9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B70756-522B-2222-A9F1-D67E5A16D757}"/>
              </a:ext>
            </a:extLst>
          </p:cNvPr>
          <p:cNvCxnSpPr>
            <a:cxnSpLocks/>
          </p:cNvCxnSpPr>
          <p:nvPr/>
        </p:nvCxnSpPr>
        <p:spPr>
          <a:xfrm>
            <a:off x="4956936" y="633585"/>
            <a:ext cx="1" cy="238129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837CDC-71B1-CE13-E3C1-71EAED6A2F02}"/>
              </a:ext>
            </a:extLst>
          </p:cNvPr>
          <p:cNvSpPr txBox="1"/>
          <p:nvPr/>
        </p:nvSpPr>
        <p:spPr>
          <a:xfrm>
            <a:off x="85141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968CBF-B6C9-5465-1EC7-9D4A7B42BC52}"/>
              </a:ext>
            </a:extLst>
          </p:cNvPr>
          <p:cNvSpPr txBox="1"/>
          <p:nvPr/>
        </p:nvSpPr>
        <p:spPr>
          <a:xfrm>
            <a:off x="203502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5BEACD-2C81-4C14-4C39-7ABFFDCB755D}"/>
              </a:ext>
            </a:extLst>
          </p:cNvPr>
          <p:cNvSpPr txBox="1"/>
          <p:nvPr/>
        </p:nvSpPr>
        <p:spPr>
          <a:xfrm>
            <a:off x="311438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15E35-40F4-A821-6EAB-60D275A1BF62}"/>
              </a:ext>
            </a:extLst>
          </p:cNvPr>
          <p:cNvSpPr txBox="1"/>
          <p:nvPr/>
        </p:nvSpPr>
        <p:spPr>
          <a:xfrm>
            <a:off x="423899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0F6F51-7860-2BBF-9BA9-CC8AC7877E26}"/>
              </a:ext>
            </a:extLst>
          </p:cNvPr>
          <p:cNvSpPr txBox="1"/>
          <p:nvPr/>
        </p:nvSpPr>
        <p:spPr>
          <a:xfrm>
            <a:off x="546149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DEAA07-CC9E-744E-3A19-A046C74F6B03}"/>
              </a:ext>
            </a:extLst>
          </p:cNvPr>
          <p:cNvSpPr txBox="1"/>
          <p:nvPr/>
        </p:nvSpPr>
        <p:spPr>
          <a:xfrm>
            <a:off x="648140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DA9CD3-4645-7482-A0B8-E48606C9EC5C}"/>
              </a:ext>
            </a:extLst>
          </p:cNvPr>
          <p:cNvSpPr txBox="1"/>
          <p:nvPr/>
        </p:nvSpPr>
        <p:spPr>
          <a:xfrm>
            <a:off x="765247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494D87-3FEF-46FE-C2E9-1F70DA2AC7C7}"/>
              </a:ext>
            </a:extLst>
          </p:cNvPr>
          <p:cNvSpPr txBox="1"/>
          <p:nvPr/>
        </p:nvSpPr>
        <p:spPr>
          <a:xfrm>
            <a:off x="8526033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D74E27-5C26-5E7E-5B97-124DF9AFA15F}"/>
              </a:ext>
            </a:extLst>
          </p:cNvPr>
          <p:cNvSpPr txBox="1"/>
          <p:nvPr/>
        </p:nvSpPr>
        <p:spPr>
          <a:xfrm>
            <a:off x="9826185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22CE3E-67D6-7629-6B61-ABF91EA6D46E}"/>
              </a:ext>
            </a:extLst>
          </p:cNvPr>
          <p:cNvSpPr txBox="1"/>
          <p:nvPr/>
        </p:nvSpPr>
        <p:spPr>
          <a:xfrm>
            <a:off x="1074755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B680898B-42FE-7FD2-392E-B0EEC71EC4D2}"/>
              </a:ext>
            </a:extLst>
          </p:cNvPr>
          <p:cNvSpPr/>
          <p:nvPr/>
        </p:nvSpPr>
        <p:spPr>
          <a:xfrm>
            <a:off x="3277471" y="2534705"/>
            <a:ext cx="1531178" cy="557385"/>
          </a:xfrm>
          <a:prstGeom prst="rightArrow">
            <a:avLst/>
          </a:prstGeom>
          <a:solidFill>
            <a:schemeClr val="accent5">
              <a:lumMod val="40000"/>
              <a:lumOff val="60000"/>
              <a:alpha val="8296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30B0B8-68D0-B85D-35F7-61AC0F426ED0}"/>
              </a:ext>
            </a:extLst>
          </p:cNvPr>
          <p:cNvSpPr txBox="1"/>
          <p:nvPr/>
        </p:nvSpPr>
        <p:spPr>
          <a:xfrm>
            <a:off x="3360823" y="2633012"/>
            <a:ext cx="1368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Threshold = </a:t>
            </a:r>
            <a:r>
              <a:rPr lang="en-US" altLang="zh-CN" sz="1400"/>
              <a:t>0.4</a:t>
            </a:r>
            <a:endParaRPr lang="en-US" sz="140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7B248D3-75EA-E1AD-F907-AEE747F20BD3}"/>
              </a:ext>
            </a:extLst>
          </p:cNvPr>
          <p:cNvSpPr txBox="1"/>
          <p:nvPr/>
        </p:nvSpPr>
        <p:spPr>
          <a:xfrm>
            <a:off x="4578038" y="3074951"/>
            <a:ext cx="411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Predicted Risk of Cancer (in probability)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4EF3E96-C437-17B0-0C0E-FA4CD9F2E3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619104"/>
              </p:ext>
            </p:extLst>
          </p:nvPr>
        </p:nvGraphicFramePr>
        <p:xfrm>
          <a:off x="465216" y="4108169"/>
          <a:ext cx="6497315" cy="1018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794">
                  <a:extLst>
                    <a:ext uri="{9D8B030D-6E8A-4147-A177-3AD203B41FA5}">
                      <a16:colId xmlns:a16="http://schemas.microsoft.com/office/drawing/2014/main" val="326117383"/>
                    </a:ext>
                  </a:extLst>
                </a:gridCol>
                <a:gridCol w="421091">
                  <a:extLst>
                    <a:ext uri="{9D8B030D-6E8A-4147-A177-3AD203B41FA5}">
                      <a16:colId xmlns:a16="http://schemas.microsoft.com/office/drawing/2014/main" val="378515966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95057698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66418576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234839655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72555603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45403981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13792225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3744448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070766227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61444999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0199984"/>
                    </a:ext>
                  </a:extLst>
                </a:gridCol>
              </a:tblGrid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Threshold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0.5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0.4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0.3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0.2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0.1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570744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TPR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  <a:r>
                        <a:rPr lang="en-US" altLang="zh-CN" sz="1200" dirty="0"/>
                        <a:t>%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92720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9751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7B06078-B916-34DD-CF95-7E308F4750D9}"/>
              </a:ext>
            </a:extLst>
          </p:cNvPr>
          <p:cNvSpPr txBox="1"/>
          <p:nvPr/>
        </p:nvSpPr>
        <p:spPr>
          <a:xfrm>
            <a:off x="4272645" y="3747441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TP=3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A64B30-BE81-4109-4788-FE291E9FC1E3}"/>
              </a:ext>
            </a:extLst>
          </p:cNvPr>
          <p:cNvSpPr txBox="1"/>
          <p:nvPr/>
        </p:nvSpPr>
        <p:spPr>
          <a:xfrm>
            <a:off x="4269325" y="530806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FP=3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830CF6A-4938-0260-7555-EF67CE8558A4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4520470" y="1600108"/>
            <a:ext cx="1059448" cy="214733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515C466-578F-67AC-F748-913EE8C4801C}"/>
              </a:ext>
            </a:extLst>
          </p:cNvPr>
          <p:cNvCxnSpPr>
            <a:cxnSpLocks/>
            <a:stCxn id="69" idx="4"/>
            <a:endCxn id="9" idx="0"/>
          </p:cNvCxnSpPr>
          <p:nvPr/>
        </p:nvCxnSpPr>
        <p:spPr>
          <a:xfrm flipH="1">
            <a:off x="4520470" y="1694565"/>
            <a:ext cx="4357770" cy="205287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FE86BD34-0C74-C23A-6C2D-20507685A953}"/>
              </a:ext>
            </a:extLst>
          </p:cNvPr>
          <p:cNvSpPr/>
          <p:nvPr/>
        </p:nvSpPr>
        <p:spPr>
          <a:xfrm>
            <a:off x="5121948" y="854242"/>
            <a:ext cx="6368670" cy="891513"/>
          </a:xfrm>
          <a:prstGeom prst="roundRect">
            <a:avLst/>
          </a:prstGeom>
          <a:solidFill>
            <a:schemeClr val="accent2">
              <a:lumMod val="60000"/>
              <a:lumOff val="40000"/>
              <a:alpha val="6032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59D5F4F5-DA29-3C3A-54B4-0FF8FEC51596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4520470" y="1694564"/>
            <a:ext cx="6533405" cy="205287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Oval Callout 62">
            <a:extLst>
              <a:ext uri="{FF2B5EF4-FFF2-40B4-BE49-F238E27FC236}">
                <a16:creationId xmlns:a16="http://schemas.microsoft.com/office/drawing/2014/main" id="{9B5EB28F-1C49-4F88-CF2F-04A00F165CBA}"/>
              </a:ext>
            </a:extLst>
          </p:cNvPr>
          <p:cNvSpPr/>
          <p:nvPr/>
        </p:nvSpPr>
        <p:spPr>
          <a:xfrm>
            <a:off x="10554764" y="3905279"/>
            <a:ext cx="1051586" cy="582195"/>
          </a:xfrm>
          <a:prstGeom prst="wedgeEllipseCallout">
            <a:avLst>
              <a:gd name="adj1" fmla="val -71767"/>
              <a:gd name="adj2" fmla="val 1303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bg2">
                    <a:lumMod val="25000"/>
                  </a:schemeClr>
                </a:solidFill>
              </a:rPr>
              <a:t>TPR and FPR at 0.4 threshold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5062B3F-B0A7-9872-CC82-E298C8DF66EA}"/>
              </a:ext>
            </a:extLst>
          </p:cNvPr>
          <p:cNvGrpSpPr/>
          <p:nvPr/>
        </p:nvGrpSpPr>
        <p:grpSpPr>
          <a:xfrm>
            <a:off x="7149000" y="4422805"/>
            <a:ext cx="834365" cy="423515"/>
            <a:chOff x="7149000" y="4422805"/>
            <a:chExt cx="834365" cy="423515"/>
          </a:xfrm>
        </p:grpSpPr>
        <p:sp>
          <p:nvSpPr>
            <p:cNvPr id="106" name="Right Arrow 105">
              <a:extLst>
                <a:ext uri="{FF2B5EF4-FFF2-40B4-BE49-F238E27FC236}">
                  <a16:creationId xmlns:a16="http://schemas.microsoft.com/office/drawing/2014/main" id="{95622AC0-0660-73BF-4435-209BC9F475A8}"/>
                </a:ext>
              </a:extLst>
            </p:cNvPr>
            <p:cNvSpPr/>
            <p:nvPr/>
          </p:nvSpPr>
          <p:spPr>
            <a:xfrm>
              <a:off x="7187361" y="4422805"/>
              <a:ext cx="796004" cy="423515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DE1CFEE9-1B66-4F16-A744-9F0A85ABF451}"/>
                </a:ext>
              </a:extLst>
            </p:cNvPr>
            <p:cNvSpPr txBox="1"/>
            <p:nvPr/>
          </p:nvSpPr>
          <p:spPr>
            <a:xfrm>
              <a:off x="7149000" y="4486848"/>
              <a:ext cx="79541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ROC Curve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E88CE06F-DED2-3E4E-3556-B8E63234CF33}"/>
              </a:ext>
            </a:extLst>
          </p:cNvPr>
          <p:cNvSpPr txBox="1"/>
          <p:nvPr/>
        </p:nvSpPr>
        <p:spPr>
          <a:xfrm>
            <a:off x="1647355" y="1172657"/>
            <a:ext cx="7184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>
                <a:solidFill>
                  <a:prstClr val="white"/>
                </a:solidFill>
                <a:latin typeface="Aptos" panose="02110004020202020204"/>
              </a:rPr>
              <a:t>    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Cancer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53E19F-34E2-E3EF-ECD4-BCBF0A1B358A}"/>
              </a:ext>
            </a:extLst>
          </p:cNvPr>
          <p:cNvGrpSpPr/>
          <p:nvPr/>
        </p:nvGrpSpPr>
        <p:grpSpPr>
          <a:xfrm>
            <a:off x="618662" y="933855"/>
            <a:ext cx="10747873" cy="760710"/>
            <a:chOff x="505928" y="2424449"/>
            <a:chExt cx="10747873" cy="76071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A66C899-652A-E1B3-F20F-D8B55FB4EA6A}"/>
                </a:ext>
              </a:extLst>
            </p:cNvPr>
            <p:cNvGrpSpPr/>
            <p:nvPr/>
          </p:nvGrpSpPr>
          <p:grpSpPr>
            <a:xfrm>
              <a:off x="505928" y="2424449"/>
              <a:ext cx="898003" cy="731520"/>
              <a:chOff x="1190943" y="2895908"/>
              <a:chExt cx="898003" cy="731520"/>
            </a:xfrm>
          </p:grpSpPr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02E5125A-B6E5-DEBD-B71E-E402C9A5D980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996B7EF-789D-BAD4-CBA7-6A6423C65C9F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Non-Cancer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5EC40BC-EE91-C6C3-A279-DF3F76F970ED}"/>
                </a:ext>
              </a:extLst>
            </p:cNvPr>
            <p:cNvGrpSpPr/>
            <p:nvPr/>
          </p:nvGrpSpPr>
          <p:grpSpPr>
            <a:xfrm>
              <a:off x="3864225" y="2439816"/>
              <a:ext cx="1002197" cy="731520"/>
              <a:chOff x="5984058" y="1831430"/>
              <a:chExt cx="1002197" cy="731520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DC2AB465-53B8-5CB7-BFB9-BDA91F39D0CA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3B383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2F3A7033-1091-B04F-3A5A-1405F7A452FA}"/>
                  </a:ext>
                </a:extLst>
              </p:cNvPr>
              <p:cNvSpPr txBox="1"/>
              <p:nvPr/>
            </p:nvSpPr>
            <p:spPr>
              <a:xfrm>
                <a:off x="5984058" y="2053031"/>
                <a:ext cx="100219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Non-Cancer</a:t>
                </a:r>
              </a:p>
            </p:txBody>
          </p:sp>
        </p:grp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6B48846-1EC8-C251-6582-2617E267DAFB}"/>
                </a:ext>
              </a:extLst>
            </p:cNvPr>
            <p:cNvSpPr/>
            <p:nvPr/>
          </p:nvSpPr>
          <p:spPr>
            <a:xfrm>
              <a:off x="9501847" y="2424449"/>
              <a:ext cx="731520" cy="731520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C46A65B-7126-15C1-AF16-BC1F5CC424BD}"/>
                </a:ext>
              </a:extLst>
            </p:cNvPr>
            <p:cNvSpPr/>
            <p:nvPr/>
          </p:nvSpPr>
          <p:spPr>
            <a:xfrm>
              <a:off x="7377587" y="2452965"/>
              <a:ext cx="731520" cy="731520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636E8AE-9520-CAF4-DAE5-67D3CB9B3DD6}"/>
                </a:ext>
              </a:extLst>
            </p:cNvPr>
            <p:cNvGrpSpPr/>
            <p:nvPr/>
          </p:nvGrpSpPr>
          <p:grpSpPr>
            <a:xfrm>
              <a:off x="6079459" y="2439816"/>
              <a:ext cx="1002197" cy="731520"/>
              <a:chOff x="5995386" y="1831430"/>
              <a:chExt cx="1002197" cy="731520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998DDA41-1371-B221-AE24-10D58463FD03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3B383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1111C19-4F39-1583-5772-BF0043D34C93}"/>
                  </a:ext>
                </a:extLst>
              </p:cNvPr>
              <p:cNvSpPr txBox="1"/>
              <p:nvPr/>
            </p:nvSpPr>
            <p:spPr>
              <a:xfrm>
                <a:off x="5995386" y="2053031"/>
                <a:ext cx="100219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Non-Cancer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71D9A24-257D-FE5F-D0DA-54343C401175}"/>
                </a:ext>
              </a:extLst>
            </p:cNvPr>
            <p:cNvGrpSpPr/>
            <p:nvPr/>
          </p:nvGrpSpPr>
          <p:grpSpPr>
            <a:xfrm>
              <a:off x="10522281" y="2424449"/>
              <a:ext cx="731520" cy="731520"/>
              <a:chOff x="6100442" y="1831430"/>
              <a:chExt cx="731520" cy="731520"/>
            </a:xfrm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C3265D75-C67C-B257-5D8F-1FECC2AA8682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B6758D1-5C7B-517F-4F58-16D8D57A12B3}"/>
                  </a:ext>
                </a:extLst>
              </p:cNvPr>
              <p:cNvSpPr txBox="1"/>
              <p:nvPr/>
            </p:nvSpPr>
            <p:spPr>
              <a:xfrm>
                <a:off x="6131014" y="2053031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Cancer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DC8554D-0ACD-3AF0-B92A-FC7AE16918B3}"/>
                </a:ext>
              </a:extLst>
            </p:cNvPr>
            <p:cNvGrpSpPr/>
            <p:nvPr/>
          </p:nvGrpSpPr>
          <p:grpSpPr>
            <a:xfrm>
              <a:off x="1534621" y="2424449"/>
              <a:ext cx="784782" cy="731520"/>
              <a:chOff x="1220923" y="2895908"/>
              <a:chExt cx="784782" cy="731520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01ED69CE-D2C4-677E-3F87-96EF8AE5D27B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3C721D3-1ED2-5D4E-617D-F8B62C05D26D}"/>
                  </a:ext>
                </a:extLst>
              </p:cNvPr>
              <p:cNvSpPr txBox="1"/>
              <p:nvPr/>
            </p:nvSpPr>
            <p:spPr>
              <a:xfrm>
                <a:off x="1220923" y="3134710"/>
                <a:ext cx="71846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50">
                    <a:solidFill>
                      <a:prstClr val="white"/>
                    </a:solidFill>
                    <a:latin typeface="Aptos" panose="02110004020202020204"/>
                  </a:rPr>
                  <a:t>    </a:t>
                </a: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Cancer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03E70B0-D49E-8D14-E8AB-3E3DCB7E8001}"/>
                </a:ext>
              </a:extLst>
            </p:cNvPr>
            <p:cNvGrpSpPr/>
            <p:nvPr/>
          </p:nvGrpSpPr>
          <p:grpSpPr>
            <a:xfrm>
              <a:off x="2802280" y="2424449"/>
              <a:ext cx="898003" cy="731520"/>
              <a:chOff x="1221939" y="2895908"/>
              <a:chExt cx="898003" cy="731520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333741FC-1536-04AE-CF99-04E7553C305B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D8310DC-99E0-D31B-A033-527EC0EDC71B}"/>
                  </a:ext>
                </a:extLst>
              </p:cNvPr>
              <p:cNvSpPr txBox="1"/>
              <p:nvPr/>
            </p:nvSpPr>
            <p:spPr>
              <a:xfrm>
                <a:off x="1221939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Non-Cancer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A339DBE-2D26-F6E7-FB84-82654BD5143C}"/>
                </a:ext>
              </a:extLst>
            </p:cNvPr>
            <p:cNvGrpSpPr/>
            <p:nvPr/>
          </p:nvGrpSpPr>
          <p:grpSpPr>
            <a:xfrm>
              <a:off x="8316504" y="2453639"/>
              <a:ext cx="814762" cy="731520"/>
              <a:chOff x="1190943" y="2895908"/>
              <a:chExt cx="814762" cy="73152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20544BC4-7064-F832-0B12-A36AAB5ED96B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EE45E75-53E4-4369-2CE7-14D50E405CE5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74571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50">
                    <a:solidFill>
                      <a:prstClr val="white"/>
                    </a:solidFill>
                    <a:latin typeface="Aptos" panose="02110004020202020204"/>
                  </a:rPr>
                  <a:t>     </a:t>
                </a: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Cancer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C184D83-7628-5AA4-A42E-1D4EEFA45A8A}"/>
                </a:ext>
              </a:extLst>
            </p:cNvPr>
            <p:cNvGrpSpPr/>
            <p:nvPr/>
          </p:nvGrpSpPr>
          <p:grpSpPr>
            <a:xfrm>
              <a:off x="5135380" y="2424449"/>
              <a:ext cx="731520" cy="731520"/>
              <a:chOff x="1274185" y="2895908"/>
              <a:chExt cx="731520" cy="73152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A7C22C4-ED9F-AFE0-2EAF-A0AA7A6407D7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DD88D5F-A296-7660-BD4D-5D1A7E9D1DF0}"/>
                  </a:ext>
                </a:extLst>
              </p:cNvPr>
              <p:cNvSpPr txBox="1"/>
              <p:nvPr/>
            </p:nvSpPr>
            <p:spPr>
              <a:xfrm>
                <a:off x="1282396" y="3145145"/>
                <a:ext cx="60946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Cancer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6B9948D-742C-F859-60E3-DFA54C9E5158}"/>
                </a:ext>
              </a:extLst>
            </p:cNvPr>
            <p:cNvSpPr txBox="1"/>
            <p:nvPr/>
          </p:nvSpPr>
          <p:spPr>
            <a:xfrm>
              <a:off x="9409445" y="2663251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Non-Cancer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1557A49-DBEC-C553-3C06-9B06423982DC}"/>
                </a:ext>
              </a:extLst>
            </p:cNvPr>
            <p:cNvSpPr txBox="1"/>
            <p:nvPr/>
          </p:nvSpPr>
          <p:spPr>
            <a:xfrm>
              <a:off x="7294639" y="2665339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Non-Cancer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52F18C46-EC51-73E6-F3F9-CEB5DC871BB8}"/>
              </a:ext>
            </a:extLst>
          </p:cNvPr>
          <p:cNvGrpSpPr/>
          <p:nvPr/>
        </p:nvGrpSpPr>
        <p:grpSpPr>
          <a:xfrm rot="5400000">
            <a:off x="8931989" y="5372821"/>
            <a:ext cx="68787" cy="549799"/>
            <a:chOff x="8671969" y="5772539"/>
            <a:chExt cx="68787" cy="549799"/>
          </a:xfrm>
        </p:grpSpPr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CD90D18-2AD0-3FDD-B732-578D4816FE8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465655" y="6081631"/>
              <a:ext cx="48141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EF3C55E-44CD-4060-4860-3B5679162BCB}"/>
                </a:ext>
              </a:extLst>
            </p:cNvPr>
            <p:cNvSpPr/>
            <p:nvPr/>
          </p:nvSpPr>
          <p:spPr>
            <a:xfrm>
              <a:off x="8671969" y="5772539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E9EB9CA-4C42-6984-D279-359BBE060954}"/>
              </a:ext>
            </a:extLst>
          </p:cNvPr>
          <p:cNvGrpSpPr/>
          <p:nvPr/>
        </p:nvGrpSpPr>
        <p:grpSpPr>
          <a:xfrm>
            <a:off x="8665725" y="5618990"/>
            <a:ext cx="68787" cy="659890"/>
            <a:chOff x="8672075" y="5722642"/>
            <a:chExt cx="68787" cy="659890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67B74F8-2323-85AD-282B-AFE5C83B744D}"/>
                </a:ext>
              </a:extLst>
            </p:cNvPr>
            <p:cNvCxnSpPr>
              <a:cxnSpLocks/>
            </p:cNvCxnSpPr>
            <p:nvPr/>
          </p:nvCxnSpPr>
          <p:spPr>
            <a:xfrm>
              <a:off x="8706468" y="5791026"/>
              <a:ext cx="0" cy="59150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FA1B6171-82D7-2E0F-CDD5-58B69F0E0DE7}"/>
                </a:ext>
              </a:extLst>
            </p:cNvPr>
            <p:cNvSpPr/>
            <p:nvPr/>
          </p:nvSpPr>
          <p:spPr>
            <a:xfrm>
              <a:off x="8672075" y="5722642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363E0D54-E378-F958-6CD2-1AE0B76B2358}"/>
              </a:ext>
            </a:extLst>
          </p:cNvPr>
          <p:cNvGrpSpPr/>
          <p:nvPr/>
        </p:nvGrpSpPr>
        <p:grpSpPr>
          <a:xfrm>
            <a:off x="9181533" y="4931614"/>
            <a:ext cx="68787" cy="693666"/>
            <a:chOff x="9181533" y="4931614"/>
            <a:chExt cx="68787" cy="693666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AD168917-BE92-BCD1-7BA4-195FCF5291B3}"/>
                </a:ext>
              </a:extLst>
            </p:cNvPr>
            <p:cNvCxnSpPr>
              <a:cxnSpLocks/>
            </p:cNvCxnSpPr>
            <p:nvPr/>
          </p:nvCxnSpPr>
          <p:spPr>
            <a:xfrm>
              <a:off x="9213233" y="4962336"/>
              <a:ext cx="0" cy="66294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33AA3D4-B1F9-93A9-A400-BA87B1E8523F}"/>
                </a:ext>
              </a:extLst>
            </p:cNvPr>
            <p:cNvSpPr/>
            <p:nvPr/>
          </p:nvSpPr>
          <p:spPr>
            <a:xfrm>
              <a:off x="9181533" y="4931614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585AC419-2B0B-CDB3-60E6-5282E54E676A}"/>
              </a:ext>
            </a:extLst>
          </p:cNvPr>
          <p:cNvGrpSpPr/>
          <p:nvPr/>
        </p:nvGrpSpPr>
        <p:grpSpPr>
          <a:xfrm rot="5400000">
            <a:off x="9447637" y="4734668"/>
            <a:ext cx="68787" cy="463422"/>
            <a:chOff x="8676824" y="6024571"/>
            <a:chExt cx="68787" cy="463422"/>
          </a:xfrm>
        </p:grpSpPr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B9E3320E-8AB0-F286-0556-42692319B69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508962" y="6286310"/>
              <a:ext cx="395414" cy="795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DF995B52-C419-1B03-0C92-A9D6AF7658A2}"/>
                </a:ext>
              </a:extLst>
            </p:cNvPr>
            <p:cNvSpPr/>
            <p:nvPr/>
          </p:nvSpPr>
          <p:spPr>
            <a:xfrm>
              <a:off x="8676824" y="6024571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A0105B36-0C88-8BB4-1BD7-ED77A209E9CC}"/>
              </a:ext>
            </a:extLst>
          </p:cNvPr>
          <p:cNvGrpSpPr/>
          <p:nvPr/>
        </p:nvGrpSpPr>
        <p:grpSpPr>
          <a:xfrm>
            <a:off x="9712572" y="4924436"/>
            <a:ext cx="458170" cy="68787"/>
            <a:chOff x="9712572" y="4924436"/>
            <a:chExt cx="458170" cy="68787"/>
          </a:xfrm>
        </p:grpSpPr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B14A9C6A-0FC4-01F4-EF69-382A1B4C5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12572" y="4957855"/>
              <a:ext cx="395414" cy="795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FD1C7EEF-C616-F575-B417-F4F34D53F381}"/>
                </a:ext>
              </a:extLst>
            </p:cNvPr>
            <p:cNvSpPr/>
            <p:nvPr/>
          </p:nvSpPr>
          <p:spPr>
            <a:xfrm rot="5400000">
              <a:off x="10102156" y="4924638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B188B1C4-72ED-135D-D0C0-2F8E83A8DF9D}"/>
              </a:ext>
            </a:extLst>
          </p:cNvPr>
          <p:cNvGrpSpPr/>
          <p:nvPr/>
        </p:nvGrpSpPr>
        <p:grpSpPr>
          <a:xfrm>
            <a:off x="10108779" y="4236890"/>
            <a:ext cx="68787" cy="731328"/>
            <a:chOff x="8672075" y="5722642"/>
            <a:chExt cx="68787" cy="731328"/>
          </a:xfrm>
        </p:grpSpPr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DB02AE53-4869-9360-05A8-5E698B72E351}"/>
                </a:ext>
              </a:extLst>
            </p:cNvPr>
            <p:cNvCxnSpPr>
              <a:cxnSpLocks/>
            </p:cNvCxnSpPr>
            <p:nvPr/>
          </p:nvCxnSpPr>
          <p:spPr>
            <a:xfrm>
              <a:off x="8706468" y="5791026"/>
              <a:ext cx="0" cy="66294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76ABB11-107C-8DCB-2B10-C6201B5CB3F6}"/>
                </a:ext>
              </a:extLst>
            </p:cNvPr>
            <p:cNvSpPr/>
            <p:nvPr/>
          </p:nvSpPr>
          <p:spPr>
            <a:xfrm>
              <a:off x="8672075" y="5722642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200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C32C86B2-2B3F-ED61-9FBF-94EAC462C7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4521" y="3424307"/>
            <a:ext cx="3737141" cy="32693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A21813-6383-1DB2-67E4-9D1E2C741DE3}"/>
              </a:ext>
            </a:extLst>
          </p:cNvPr>
          <p:cNvSpPr/>
          <p:nvPr/>
        </p:nvSpPr>
        <p:spPr>
          <a:xfrm rot="5400000">
            <a:off x="28257" y="2173153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BBF2E3-9CE8-A7B9-B305-D2BF0BEB9CD5}"/>
              </a:ext>
            </a:extLst>
          </p:cNvPr>
          <p:cNvSpPr txBox="1"/>
          <p:nvPr/>
        </p:nvSpPr>
        <p:spPr>
          <a:xfrm>
            <a:off x="279468" y="2624466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9C497F-93F5-51BF-FFE8-5160FD3B5FE9}"/>
              </a:ext>
            </a:extLst>
          </p:cNvPr>
          <p:cNvSpPr txBox="1"/>
          <p:nvPr/>
        </p:nvSpPr>
        <p:spPr>
          <a:xfrm>
            <a:off x="11263800" y="2676741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1.0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43E2CC5-2DF5-0ADD-02E1-4C44312ED7C7}"/>
              </a:ext>
            </a:extLst>
          </p:cNvPr>
          <p:cNvSpPr/>
          <p:nvPr/>
        </p:nvSpPr>
        <p:spPr>
          <a:xfrm rot="5400000">
            <a:off x="11092725" y="2173674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BF7D410-F216-D756-107E-56CB1DCBA151}"/>
              </a:ext>
            </a:extLst>
          </p:cNvPr>
          <p:cNvSpPr/>
          <p:nvPr/>
        </p:nvSpPr>
        <p:spPr>
          <a:xfrm rot="5400000">
            <a:off x="1472981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FA511D3-BB3F-1B42-698C-E336C4A385D4}"/>
              </a:ext>
            </a:extLst>
          </p:cNvPr>
          <p:cNvSpPr/>
          <p:nvPr/>
        </p:nvSpPr>
        <p:spPr>
          <a:xfrm rot="5400000">
            <a:off x="2592334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8675534-58DC-E4D8-6370-5F93DC3F8F68}"/>
              </a:ext>
            </a:extLst>
          </p:cNvPr>
          <p:cNvSpPr/>
          <p:nvPr/>
        </p:nvSpPr>
        <p:spPr>
          <a:xfrm>
            <a:off x="539626" y="2122743"/>
            <a:ext cx="10972800" cy="640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119D40F-4A3C-29CD-AC89-3B027471743E}"/>
              </a:ext>
            </a:extLst>
          </p:cNvPr>
          <p:cNvSpPr/>
          <p:nvPr/>
        </p:nvSpPr>
        <p:spPr>
          <a:xfrm rot="5400000">
            <a:off x="3711687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093A159-2658-D891-CBA6-12D858D6DA94}"/>
              </a:ext>
            </a:extLst>
          </p:cNvPr>
          <p:cNvSpPr/>
          <p:nvPr/>
        </p:nvSpPr>
        <p:spPr>
          <a:xfrm rot="5400000">
            <a:off x="4831040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2A87705-37B6-97D6-C3F6-54DD9154A1FA}"/>
              </a:ext>
            </a:extLst>
          </p:cNvPr>
          <p:cNvSpPr/>
          <p:nvPr/>
        </p:nvSpPr>
        <p:spPr>
          <a:xfrm rot="5400000">
            <a:off x="5950393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44C94D7-FCB8-38DB-37E3-63CB8062DE69}"/>
              </a:ext>
            </a:extLst>
          </p:cNvPr>
          <p:cNvSpPr/>
          <p:nvPr/>
        </p:nvSpPr>
        <p:spPr>
          <a:xfrm rot="5400000">
            <a:off x="7069746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01D80B5-C65B-7F66-DA20-914B61E0F3C9}"/>
              </a:ext>
            </a:extLst>
          </p:cNvPr>
          <p:cNvSpPr/>
          <p:nvPr/>
        </p:nvSpPr>
        <p:spPr>
          <a:xfrm rot="5400000">
            <a:off x="8189099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F8300E2-C099-D4F9-0225-213B1EEA16D7}"/>
              </a:ext>
            </a:extLst>
          </p:cNvPr>
          <p:cNvSpPr/>
          <p:nvPr/>
        </p:nvSpPr>
        <p:spPr>
          <a:xfrm rot="5400000">
            <a:off x="9308452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DCBE5AE-C26B-BD09-7D97-0E83CD0184F0}"/>
              </a:ext>
            </a:extLst>
          </p:cNvPr>
          <p:cNvSpPr/>
          <p:nvPr/>
        </p:nvSpPr>
        <p:spPr>
          <a:xfrm rot="5400000">
            <a:off x="10427805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429925B-DCFF-E96C-CEE5-EFB952E996FB}"/>
              </a:ext>
            </a:extLst>
          </p:cNvPr>
          <p:cNvSpPr txBox="1"/>
          <p:nvPr/>
        </p:nvSpPr>
        <p:spPr>
          <a:xfrm>
            <a:off x="1503336" y="240223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0.1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FAC475-7B7C-2B7B-C706-BF41C4323A25}"/>
              </a:ext>
            </a:extLst>
          </p:cNvPr>
          <p:cNvSpPr txBox="1"/>
          <p:nvPr/>
        </p:nvSpPr>
        <p:spPr>
          <a:xfrm>
            <a:off x="247973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D26CA1C-4080-7EEC-EAF0-341FCDD540FA}"/>
              </a:ext>
            </a:extLst>
          </p:cNvPr>
          <p:cNvSpPr txBox="1"/>
          <p:nvPr/>
        </p:nvSpPr>
        <p:spPr>
          <a:xfrm>
            <a:off x="359948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16E40DA-7526-04ED-7EBC-F334B9C971D0}"/>
              </a:ext>
            </a:extLst>
          </p:cNvPr>
          <p:cNvSpPr txBox="1"/>
          <p:nvPr/>
        </p:nvSpPr>
        <p:spPr>
          <a:xfrm>
            <a:off x="4659852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0.4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27943F8-6A6B-B727-8C2B-22C871E7A068}"/>
              </a:ext>
            </a:extLst>
          </p:cNvPr>
          <p:cNvSpPr txBox="1"/>
          <p:nvPr/>
        </p:nvSpPr>
        <p:spPr>
          <a:xfrm>
            <a:off x="5804053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0.5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A38BF57-107E-5CF9-5D7C-4F2FED17C721}"/>
              </a:ext>
            </a:extLst>
          </p:cNvPr>
          <p:cNvSpPr txBox="1"/>
          <p:nvPr/>
        </p:nvSpPr>
        <p:spPr>
          <a:xfrm>
            <a:off x="6848569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0.6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166ACF0-CD97-944F-A417-8957DF9EECC4}"/>
              </a:ext>
            </a:extLst>
          </p:cNvPr>
          <p:cNvSpPr txBox="1"/>
          <p:nvPr/>
        </p:nvSpPr>
        <p:spPr>
          <a:xfrm>
            <a:off x="7983364" y="2446709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0.7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09A50D7-0292-B13C-0F81-145398CCFB6C}"/>
              </a:ext>
            </a:extLst>
          </p:cNvPr>
          <p:cNvSpPr txBox="1"/>
          <p:nvPr/>
        </p:nvSpPr>
        <p:spPr>
          <a:xfrm>
            <a:off x="9160819" y="2492075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0.8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DB5F897-2BC9-7072-259C-E9B1087CB781}"/>
              </a:ext>
            </a:extLst>
          </p:cNvPr>
          <p:cNvSpPr txBox="1"/>
          <p:nvPr/>
        </p:nvSpPr>
        <p:spPr>
          <a:xfrm>
            <a:off x="10315689" y="252096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0.9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B70756-522B-2222-A9F1-D67E5A16D757}"/>
              </a:ext>
            </a:extLst>
          </p:cNvPr>
          <p:cNvCxnSpPr>
            <a:cxnSpLocks/>
          </p:cNvCxnSpPr>
          <p:nvPr/>
        </p:nvCxnSpPr>
        <p:spPr>
          <a:xfrm>
            <a:off x="3868167" y="602167"/>
            <a:ext cx="1" cy="238129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837CDC-71B1-CE13-E3C1-71EAED6A2F02}"/>
              </a:ext>
            </a:extLst>
          </p:cNvPr>
          <p:cNvSpPr txBox="1"/>
          <p:nvPr/>
        </p:nvSpPr>
        <p:spPr>
          <a:xfrm>
            <a:off x="85141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968CBF-B6C9-5465-1EC7-9D4A7B42BC52}"/>
              </a:ext>
            </a:extLst>
          </p:cNvPr>
          <p:cNvSpPr txBox="1"/>
          <p:nvPr/>
        </p:nvSpPr>
        <p:spPr>
          <a:xfrm>
            <a:off x="203502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5BEACD-2C81-4C14-4C39-7ABFFDCB755D}"/>
              </a:ext>
            </a:extLst>
          </p:cNvPr>
          <p:cNvSpPr txBox="1"/>
          <p:nvPr/>
        </p:nvSpPr>
        <p:spPr>
          <a:xfrm>
            <a:off x="311438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15E35-40F4-A821-6EAB-60D275A1BF62}"/>
              </a:ext>
            </a:extLst>
          </p:cNvPr>
          <p:cNvSpPr txBox="1"/>
          <p:nvPr/>
        </p:nvSpPr>
        <p:spPr>
          <a:xfrm>
            <a:off x="423899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0F6F51-7860-2BBF-9BA9-CC8AC7877E26}"/>
              </a:ext>
            </a:extLst>
          </p:cNvPr>
          <p:cNvSpPr txBox="1"/>
          <p:nvPr/>
        </p:nvSpPr>
        <p:spPr>
          <a:xfrm>
            <a:off x="546149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DEAA07-CC9E-744E-3A19-A046C74F6B03}"/>
              </a:ext>
            </a:extLst>
          </p:cNvPr>
          <p:cNvSpPr txBox="1"/>
          <p:nvPr/>
        </p:nvSpPr>
        <p:spPr>
          <a:xfrm>
            <a:off x="648140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DA9CD3-4645-7482-A0B8-E48606C9EC5C}"/>
              </a:ext>
            </a:extLst>
          </p:cNvPr>
          <p:cNvSpPr txBox="1"/>
          <p:nvPr/>
        </p:nvSpPr>
        <p:spPr>
          <a:xfrm>
            <a:off x="765247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494D87-3FEF-46FE-C2E9-1F70DA2AC7C7}"/>
              </a:ext>
            </a:extLst>
          </p:cNvPr>
          <p:cNvSpPr txBox="1"/>
          <p:nvPr/>
        </p:nvSpPr>
        <p:spPr>
          <a:xfrm>
            <a:off x="8526033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D74E27-5C26-5E7E-5B97-124DF9AFA15F}"/>
              </a:ext>
            </a:extLst>
          </p:cNvPr>
          <p:cNvSpPr txBox="1"/>
          <p:nvPr/>
        </p:nvSpPr>
        <p:spPr>
          <a:xfrm>
            <a:off x="9826185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22CE3E-67D6-7629-6B61-ABF91EA6D46E}"/>
              </a:ext>
            </a:extLst>
          </p:cNvPr>
          <p:cNvSpPr txBox="1"/>
          <p:nvPr/>
        </p:nvSpPr>
        <p:spPr>
          <a:xfrm>
            <a:off x="1074755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B680898B-42FE-7FD2-392E-B0EEC71EC4D2}"/>
              </a:ext>
            </a:extLst>
          </p:cNvPr>
          <p:cNvSpPr/>
          <p:nvPr/>
        </p:nvSpPr>
        <p:spPr>
          <a:xfrm>
            <a:off x="2295840" y="2534705"/>
            <a:ext cx="1531178" cy="557385"/>
          </a:xfrm>
          <a:prstGeom prst="rightArrow">
            <a:avLst/>
          </a:prstGeom>
          <a:solidFill>
            <a:schemeClr val="accent5">
              <a:lumMod val="40000"/>
              <a:lumOff val="60000"/>
              <a:alpha val="8296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30B0B8-68D0-B85D-35F7-61AC0F426ED0}"/>
              </a:ext>
            </a:extLst>
          </p:cNvPr>
          <p:cNvSpPr txBox="1"/>
          <p:nvPr/>
        </p:nvSpPr>
        <p:spPr>
          <a:xfrm>
            <a:off x="2379192" y="2633012"/>
            <a:ext cx="1368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Threshold = </a:t>
            </a:r>
            <a:r>
              <a:rPr lang="en-US" altLang="zh-CN" sz="1400"/>
              <a:t>0.3</a:t>
            </a:r>
            <a:endParaRPr 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923F9A-A9E1-5544-57E6-C1939F3CA0F5}"/>
              </a:ext>
            </a:extLst>
          </p:cNvPr>
          <p:cNvSpPr txBox="1"/>
          <p:nvPr/>
        </p:nvSpPr>
        <p:spPr>
          <a:xfrm>
            <a:off x="4578038" y="3074951"/>
            <a:ext cx="411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Predicted Risk of Cancer (in probability)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5722E33-9981-9805-4B5B-84D4548126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409786"/>
              </p:ext>
            </p:extLst>
          </p:nvPr>
        </p:nvGraphicFramePr>
        <p:xfrm>
          <a:off x="465216" y="4108169"/>
          <a:ext cx="6497315" cy="1018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794">
                  <a:extLst>
                    <a:ext uri="{9D8B030D-6E8A-4147-A177-3AD203B41FA5}">
                      <a16:colId xmlns:a16="http://schemas.microsoft.com/office/drawing/2014/main" val="326117383"/>
                    </a:ext>
                  </a:extLst>
                </a:gridCol>
                <a:gridCol w="421091">
                  <a:extLst>
                    <a:ext uri="{9D8B030D-6E8A-4147-A177-3AD203B41FA5}">
                      <a16:colId xmlns:a16="http://schemas.microsoft.com/office/drawing/2014/main" val="378515966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95057698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66418576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234839655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72555603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45403981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13792225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3744448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070766227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61444999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0199984"/>
                    </a:ext>
                  </a:extLst>
                </a:gridCol>
              </a:tblGrid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Threshold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0.5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0.4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0.3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0.2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0.1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570744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TPR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  <a:r>
                        <a:rPr lang="en-US" altLang="zh-CN" sz="1200" dirty="0"/>
                        <a:t>%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75%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92720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67</a:t>
                      </a:r>
                      <a:r>
                        <a:rPr lang="en-US" altLang="zh-CN" sz="1200" dirty="0"/>
                        <a:t>%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9751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C10C2F8-F105-1EDC-75CB-AED023A0C8C8}"/>
              </a:ext>
            </a:extLst>
          </p:cNvPr>
          <p:cNvSpPr txBox="1"/>
          <p:nvPr/>
        </p:nvSpPr>
        <p:spPr>
          <a:xfrm>
            <a:off x="4825060" y="3747441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TP=3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A61D93-F8E1-2007-47A6-1DD620F09654}"/>
              </a:ext>
            </a:extLst>
          </p:cNvPr>
          <p:cNvSpPr txBox="1"/>
          <p:nvPr/>
        </p:nvSpPr>
        <p:spPr>
          <a:xfrm>
            <a:off x="4821740" y="530806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FP=4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7EF0632C-E4C2-55B9-A8A7-06B6284C5B6A}"/>
              </a:ext>
            </a:extLst>
          </p:cNvPr>
          <p:cNvSpPr/>
          <p:nvPr/>
        </p:nvSpPr>
        <p:spPr>
          <a:xfrm>
            <a:off x="4037555" y="838200"/>
            <a:ext cx="7453063" cy="891513"/>
          </a:xfrm>
          <a:prstGeom prst="roundRect">
            <a:avLst/>
          </a:prstGeom>
          <a:solidFill>
            <a:schemeClr val="accent2">
              <a:lumMod val="60000"/>
              <a:lumOff val="40000"/>
              <a:alpha val="6032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Callout 70">
            <a:extLst>
              <a:ext uri="{FF2B5EF4-FFF2-40B4-BE49-F238E27FC236}">
                <a16:creationId xmlns:a16="http://schemas.microsoft.com/office/drawing/2014/main" id="{1F27BBDD-40E9-9AFA-2E30-F3285EB06DE4}"/>
              </a:ext>
            </a:extLst>
          </p:cNvPr>
          <p:cNvSpPr/>
          <p:nvPr/>
        </p:nvSpPr>
        <p:spPr>
          <a:xfrm>
            <a:off x="10822050" y="3658788"/>
            <a:ext cx="1051586" cy="582195"/>
          </a:xfrm>
          <a:prstGeom prst="wedgeEllipseCallout">
            <a:avLst>
              <a:gd name="adj1" fmla="val -68494"/>
              <a:gd name="adj2" fmla="val 46612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>
                    <a:lumMod val="25000"/>
                  </a:schemeClr>
                </a:solidFill>
              </a:rPr>
              <a:t>TPR and FPR at 0.3 threshold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5920AD9-F9C1-30BA-A066-F65A764F5938}"/>
              </a:ext>
            </a:extLst>
          </p:cNvPr>
          <p:cNvGrpSpPr/>
          <p:nvPr/>
        </p:nvGrpSpPr>
        <p:grpSpPr>
          <a:xfrm>
            <a:off x="7149000" y="4422805"/>
            <a:ext cx="834365" cy="423515"/>
            <a:chOff x="7149000" y="4422805"/>
            <a:chExt cx="834365" cy="423515"/>
          </a:xfrm>
        </p:grpSpPr>
        <p:sp>
          <p:nvSpPr>
            <p:cNvPr id="103" name="Right Arrow 102">
              <a:extLst>
                <a:ext uri="{FF2B5EF4-FFF2-40B4-BE49-F238E27FC236}">
                  <a16:creationId xmlns:a16="http://schemas.microsoft.com/office/drawing/2014/main" id="{0D83D131-2066-786D-9A50-77EC926339B7}"/>
                </a:ext>
              </a:extLst>
            </p:cNvPr>
            <p:cNvSpPr/>
            <p:nvPr/>
          </p:nvSpPr>
          <p:spPr>
            <a:xfrm>
              <a:off x="7187361" y="4422805"/>
              <a:ext cx="796004" cy="423515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7D302D1-31EE-B91B-AB5B-44707744A3F0}"/>
                </a:ext>
              </a:extLst>
            </p:cNvPr>
            <p:cNvSpPr txBox="1"/>
            <p:nvPr/>
          </p:nvSpPr>
          <p:spPr>
            <a:xfrm>
              <a:off x="7149000" y="4486848"/>
              <a:ext cx="79541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ROC Curve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0D485DC-E225-BE91-55D2-3A63B1D89F75}"/>
              </a:ext>
            </a:extLst>
          </p:cNvPr>
          <p:cNvSpPr txBox="1"/>
          <p:nvPr/>
        </p:nvSpPr>
        <p:spPr>
          <a:xfrm>
            <a:off x="1647355" y="1172657"/>
            <a:ext cx="7184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>
                <a:solidFill>
                  <a:prstClr val="white"/>
                </a:solidFill>
                <a:latin typeface="Aptos" panose="02110004020202020204"/>
              </a:rPr>
              <a:t>    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Cancer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2BCEEF0-5DFC-E168-ACF2-60ED1206C3CD}"/>
              </a:ext>
            </a:extLst>
          </p:cNvPr>
          <p:cNvGrpSpPr/>
          <p:nvPr/>
        </p:nvGrpSpPr>
        <p:grpSpPr>
          <a:xfrm>
            <a:off x="618662" y="933855"/>
            <a:ext cx="10747873" cy="760710"/>
            <a:chOff x="505928" y="2424449"/>
            <a:chExt cx="10747873" cy="76071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FFCF816-1D22-83DB-BE15-77572FB70D68}"/>
                </a:ext>
              </a:extLst>
            </p:cNvPr>
            <p:cNvGrpSpPr/>
            <p:nvPr/>
          </p:nvGrpSpPr>
          <p:grpSpPr>
            <a:xfrm>
              <a:off x="505928" y="2424449"/>
              <a:ext cx="898003" cy="731520"/>
              <a:chOff x="1190943" y="2895908"/>
              <a:chExt cx="898003" cy="731520"/>
            </a:xfrm>
          </p:grpSpPr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C4961B9F-365D-7041-D888-AF5FD0FDC09D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4CB9FB08-EF2F-2609-7611-1EB12B9BB39C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Non-Cancer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A514673-CDEA-5582-799D-D6850FE219A0}"/>
                </a:ext>
              </a:extLst>
            </p:cNvPr>
            <p:cNvGrpSpPr/>
            <p:nvPr/>
          </p:nvGrpSpPr>
          <p:grpSpPr>
            <a:xfrm>
              <a:off x="3864225" y="2439816"/>
              <a:ext cx="1002197" cy="731520"/>
              <a:chOff x="5984058" y="1831430"/>
              <a:chExt cx="1002197" cy="731520"/>
            </a:xfrm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6E29FC2C-4B2C-565E-0855-CA2EB84DCFA1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3B383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AE5D66F1-E84C-5ECD-926F-D75B9272AE4F}"/>
                  </a:ext>
                </a:extLst>
              </p:cNvPr>
              <p:cNvSpPr txBox="1"/>
              <p:nvPr/>
            </p:nvSpPr>
            <p:spPr>
              <a:xfrm>
                <a:off x="5984058" y="2053031"/>
                <a:ext cx="100219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Non-Cancer</a:t>
                </a:r>
              </a:p>
            </p:txBody>
          </p: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7E3EEC8-3FAB-C0B3-9832-25D4BD4D41AD}"/>
                </a:ext>
              </a:extLst>
            </p:cNvPr>
            <p:cNvSpPr/>
            <p:nvPr/>
          </p:nvSpPr>
          <p:spPr>
            <a:xfrm>
              <a:off x="9501847" y="2424449"/>
              <a:ext cx="731520" cy="731520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D989ED8-D1AC-3A01-337B-FD9DC1E8C906}"/>
                </a:ext>
              </a:extLst>
            </p:cNvPr>
            <p:cNvSpPr/>
            <p:nvPr/>
          </p:nvSpPr>
          <p:spPr>
            <a:xfrm>
              <a:off x="7377587" y="2452965"/>
              <a:ext cx="731520" cy="731520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C5170B0-92FC-1399-CB52-178E92DD9E76}"/>
                </a:ext>
              </a:extLst>
            </p:cNvPr>
            <p:cNvGrpSpPr/>
            <p:nvPr/>
          </p:nvGrpSpPr>
          <p:grpSpPr>
            <a:xfrm>
              <a:off x="6079459" y="2439816"/>
              <a:ext cx="1002197" cy="731520"/>
              <a:chOff x="5995386" y="1831430"/>
              <a:chExt cx="1002197" cy="731520"/>
            </a:xfrm>
          </p:grpSpPr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D5127168-F971-33E9-DE85-73A7CD4064FA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3B383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273719E-BD2E-8F0D-3082-8154C6454724}"/>
                  </a:ext>
                </a:extLst>
              </p:cNvPr>
              <p:cNvSpPr txBox="1"/>
              <p:nvPr/>
            </p:nvSpPr>
            <p:spPr>
              <a:xfrm>
                <a:off x="5995386" y="2053031"/>
                <a:ext cx="100219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Non-Cancer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313D1A8-3515-2140-323A-971E416713ED}"/>
                </a:ext>
              </a:extLst>
            </p:cNvPr>
            <p:cNvGrpSpPr/>
            <p:nvPr/>
          </p:nvGrpSpPr>
          <p:grpSpPr>
            <a:xfrm>
              <a:off x="10522281" y="2424449"/>
              <a:ext cx="731520" cy="731520"/>
              <a:chOff x="6100442" y="1831430"/>
              <a:chExt cx="731520" cy="731520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B882A81-F431-30CB-5E21-FAFD5B5FEB06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AA3A3E0-3754-9DCD-92D4-534328F67C8B}"/>
                  </a:ext>
                </a:extLst>
              </p:cNvPr>
              <p:cNvSpPr txBox="1"/>
              <p:nvPr/>
            </p:nvSpPr>
            <p:spPr>
              <a:xfrm>
                <a:off x="6131014" y="2053031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Cancer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1B769CA-1183-4269-9EB4-193C724E8DE7}"/>
                </a:ext>
              </a:extLst>
            </p:cNvPr>
            <p:cNvGrpSpPr/>
            <p:nvPr/>
          </p:nvGrpSpPr>
          <p:grpSpPr>
            <a:xfrm>
              <a:off x="1534621" y="2424449"/>
              <a:ext cx="784782" cy="731520"/>
              <a:chOff x="1220923" y="2895908"/>
              <a:chExt cx="784782" cy="731520"/>
            </a:xfrm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F83D4D95-57BF-E755-C703-456B8537EEDD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CC41A50-F8D9-1CA8-12BB-4FD00E1CCF44}"/>
                  </a:ext>
                </a:extLst>
              </p:cNvPr>
              <p:cNvSpPr txBox="1"/>
              <p:nvPr/>
            </p:nvSpPr>
            <p:spPr>
              <a:xfrm>
                <a:off x="1220923" y="3134710"/>
                <a:ext cx="71846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50">
                    <a:solidFill>
                      <a:prstClr val="white"/>
                    </a:solidFill>
                    <a:latin typeface="Aptos" panose="02110004020202020204"/>
                  </a:rPr>
                  <a:t>    </a:t>
                </a: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Cancer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AB55E75-E4CD-223E-9913-74C796DC528A}"/>
                </a:ext>
              </a:extLst>
            </p:cNvPr>
            <p:cNvGrpSpPr/>
            <p:nvPr/>
          </p:nvGrpSpPr>
          <p:grpSpPr>
            <a:xfrm>
              <a:off x="2802280" y="2424449"/>
              <a:ext cx="898003" cy="731520"/>
              <a:chOff x="1221939" y="2895908"/>
              <a:chExt cx="898003" cy="731520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206990F1-7B63-1091-B274-1BE69AD8C010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9929E2F8-E1EA-C5B6-A317-EA707D862137}"/>
                  </a:ext>
                </a:extLst>
              </p:cNvPr>
              <p:cNvSpPr txBox="1"/>
              <p:nvPr/>
            </p:nvSpPr>
            <p:spPr>
              <a:xfrm>
                <a:off x="1221939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Non-Cancer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95DE43C-1DAB-1354-E7FD-6FB73C1A7F2E}"/>
                </a:ext>
              </a:extLst>
            </p:cNvPr>
            <p:cNvGrpSpPr/>
            <p:nvPr/>
          </p:nvGrpSpPr>
          <p:grpSpPr>
            <a:xfrm>
              <a:off x="8316504" y="2453639"/>
              <a:ext cx="814762" cy="731520"/>
              <a:chOff x="1190943" y="2895908"/>
              <a:chExt cx="814762" cy="73152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7F37A2B-9958-BF87-146B-5C15D751B851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22B5ECE-8DF1-ACD8-C3D7-2A0BC3314E8A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74571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50">
                    <a:solidFill>
                      <a:prstClr val="white"/>
                    </a:solidFill>
                    <a:latin typeface="Aptos" panose="02110004020202020204"/>
                  </a:rPr>
                  <a:t>     </a:t>
                </a: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Cancer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042C171-8872-50BB-DD9A-0D0DD06D31A4}"/>
                </a:ext>
              </a:extLst>
            </p:cNvPr>
            <p:cNvGrpSpPr/>
            <p:nvPr/>
          </p:nvGrpSpPr>
          <p:grpSpPr>
            <a:xfrm>
              <a:off x="5135380" y="2424449"/>
              <a:ext cx="731520" cy="731520"/>
              <a:chOff x="1274185" y="2895908"/>
              <a:chExt cx="731520" cy="731520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CC7716F-EE90-4122-3A7A-6BDFF0DC1BA5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CF1A32-1141-3AC5-5AAC-EB202C047F7C}"/>
                  </a:ext>
                </a:extLst>
              </p:cNvPr>
              <p:cNvSpPr txBox="1"/>
              <p:nvPr/>
            </p:nvSpPr>
            <p:spPr>
              <a:xfrm>
                <a:off x="1282396" y="3145145"/>
                <a:ext cx="60946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Cancer</a:t>
                </a: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23AA283-1C3C-8368-6422-477BA499A2A7}"/>
                </a:ext>
              </a:extLst>
            </p:cNvPr>
            <p:cNvSpPr txBox="1"/>
            <p:nvPr/>
          </p:nvSpPr>
          <p:spPr>
            <a:xfrm>
              <a:off x="9409445" y="2663251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Non-Cancer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B53928E-BBBA-C5F7-A988-E434AB6816D0}"/>
                </a:ext>
              </a:extLst>
            </p:cNvPr>
            <p:cNvSpPr txBox="1"/>
            <p:nvPr/>
          </p:nvSpPr>
          <p:spPr>
            <a:xfrm>
              <a:off x="7294639" y="2665339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Non-Cancer</a:t>
              </a: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1D4E78-FB50-FB59-9006-2B078CE93EFF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4423144" y="1729713"/>
            <a:ext cx="644016" cy="357835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318C4E-E12C-3938-6613-A4B8AFD4EE0E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5067160" y="1665375"/>
            <a:ext cx="1539998" cy="364269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EFA3345-5872-E461-10D3-B4816F5976F5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5067160" y="1660409"/>
            <a:ext cx="3806965" cy="364765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3A4687B-5261-A2A8-A767-E284FEB5179C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5067160" y="1660409"/>
            <a:ext cx="5843857" cy="364765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53B4E06E-7B13-5830-4653-7BE64A50516D}"/>
              </a:ext>
            </a:extLst>
          </p:cNvPr>
          <p:cNvGrpSpPr/>
          <p:nvPr/>
        </p:nvGrpSpPr>
        <p:grpSpPr>
          <a:xfrm rot="5400000">
            <a:off x="8931989" y="5372821"/>
            <a:ext cx="68787" cy="549799"/>
            <a:chOff x="8671969" y="5772539"/>
            <a:chExt cx="68787" cy="549799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B354F45-801A-9C68-3255-1AAB4AB1D64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465655" y="6081631"/>
              <a:ext cx="48141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DCA9A12-C58F-6359-EE04-BE755C7CE83A}"/>
                </a:ext>
              </a:extLst>
            </p:cNvPr>
            <p:cNvSpPr/>
            <p:nvPr/>
          </p:nvSpPr>
          <p:spPr>
            <a:xfrm>
              <a:off x="8671969" y="5772539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D523C795-0933-FD34-0E5A-A44D6757CCAA}"/>
              </a:ext>
            </a:extLst>
          </p:cNvPr>
          <p:cNvGrpSpPr/>
          <p:nvPr/>
        </p:nvGrpSpPr>
        <p:grpSpPr>
          <a:xfrm>
            <a:off x="8665725" y="5618990"/>
            <a:ext cx="68787" cy="659890"/>
            <a:chOff x="8672075" y="5722642"/>
            <a:chExt cx="68787" cy="659890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F572A923-D938-2637-3B1D-7AECC582E12A}"/>
                </a:ext>
              </a:extLst>
            </p:cNvPr>
            <p:cNvCxnSpPr>
              <a:cxnSpLocks/>
            </p:cNvCxnSpPr>
            <p:nvPr/>
          </p:nvCxnSpPr>
          <p:spPr>
            <a:xfrm>
              <a:off x="8706468" y="5791026"/>
              <a:ext cx="0" cy="59150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8833C75-05D3-BED2-E1F4-C45045A581FE}"/>
                </a:ext>
              </a:extLst>
            </p:cNvPr>
            <p:cNvSpPr/>
            <p:nvPr/>
          </p:nvSpPr>
          <p:spPr>
            <a:xfrm>
              <a:off x="8672075" y="5722642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BB52C0D1-A2F0-5F2C-5F8B-1035FD43684E}"/>
              </a:ext>
            </a:extLst>
          </p:cNvPr>
          <p:cNvGrpSpPr/>
          <p:nvPr/>
        </p:nvGrpSpPr>
        <p:grpSpPr>
          <a:xfrm>
            <a:off x="9181533" y="4931614"/>
            <a:ext cx="68787" cy="693666"/>
            <a:chOff x="9181533" y="4931614"/>
            <a:chExt cx="68787" cy="693666"/>
          </a:xfrm>
        </p:grpSpPr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3DA57A7-2EEB-636F-9E14-4BDA4DFD258B}"/>
                </a:ext>
              </a:extLst>
            </p:cNvPr>
            <p:cNvCxnSpPr>
              <a:cxnSpLocks/>
            </p:cNvCxnSpPr>
            <p:nvPr/>
          </p:nvCxnSpPr>
          <p:spPr>
            <a:xfrm>
              <a:off x="9213233" y="4962336"/>
              <a:ext cx="0" cy="66294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FC0D6C54-D793-52A4-BC8A-EAB204225017}"/>
                </a:ext>
              </a:extLst>
            </p:cNvPr>
            <p:cNvSpPr/>
            <p:nvPr/>
          </p:nvSpPr>
          <p:spPr>
            <a:xfrm>
              <a:off x="9181533" y="4931614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A13F53C-6DF0-56C4-AAD6-9DD6A87956C0}"/>
              </a:ext>
            </a:extLst>
          </p:cNvPr>
          <p:cNvGrpSpPr/>
          <p:nvPr/>
        </p:nvGrpSpPr>
        <p:grpSpPr>
          <a:xfrm rot="5400000">
            <a:off x="9447637" y="4734668"/>
            <a:ext cx="68787" cy="463422"/>
            <a:chOff x="8676824" y="6024571"/>
            <a:chExt cx="68787" cy="463422"/>
          </a:xfrm>
        </p:grpSpPr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F1060AD2-6859-B9B7-FC98-D8D1631C12E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508962" y="6286310"/>
              <a:ext cx="395414" cy="795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BB473091-596E-316D-81FF-94BB2000019B}"/>
                </a:ext>
              </a:extLst>
            </p:cNvPr>
            <p:cNvSpPr/>
            <p:nvPr/>
          </p:nvSpPr>
          <p:spPr>
            <a:xfrm>
              <a:off x="8676824" y="6024571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963571AE-E998-E459-CF57-B8F1B7021619}"/>
              </a:ext>
            </a:extLst>
          </p:cNvPr>
          <p:cNvGrpSpPr/>
          <p:nvPr/>
        </p:nvGrpSpPr>
        <p:grpSpPr>
          <a:xfrm>
            <a:off x="9712572" y="4924436"/>
            <a:ext cx="458170" cy="68787"/>
            <a:chOff x="9712572" y="4924436"/>
            <a:chExt cx="458170" cy="68787"/>
          </a:xfrm>
        </p:grpSpPr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5A3978B-0C4B-2F8A-6BAD-907192640D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12572" y="4957855"/>
              <a:ext cx="395414" cy="795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10AE7E7D-98F9-E063-6F24-634E4934ACC3}"/>
                </a:ext>
              </a:extLst>
            </p:cNvPr>
            <p:cNvSpPr/>
            <p:nvPr/>
          </p:nvSpPr>
          <p:spPr>
            <a:xfrm rot="5400000">
              <a:off x="10102156" y="4924638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51093B6-A4AE-63DA-403B-56B51B95D4C4}"/>
              </a:ext>
            </a:extLst>
          </p:cNvPr>
          <p:cNvGrpSpPr/>
          <p:nvPr/>
        </p:nvGrpSpPr>
        <p:grpSpPr>
          <a:xfrm>
            <a:off x="10108779" y="4236890"/>
            <a:ext cx="68787" cy="731328"/>
            <a:chOff x="8672075" y="5722642"/>
            <a:chExt cx="68787" cy="731328"/>
          </a:xfrm>
        </p:grpSpPr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5BE1EEAC-3E39-71E0-3082-2E5AA54343BA}"/>
                </a:ext>
              </a:extLst>
            </p:cNvPr>
            <p:cNvCxnSpPr>
              <a:cxnSpLocks/>
            </p:cNvCxnSpPr>
            <p:nvPr/>
          </p:nvCxnSpPr>
          <p:spPr>
            <a:xfrm>
              <a:off x="8706468" y="5791026"/>
              <a:ext cx="0" cy="66294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76D44F48-D19F-6783-2EBB-557F99C35F81}"/>
                </a:ext>
              </a:extLst>
            </p:cNvPr>
            <p:cNvSpPr/>
            <p:nvPr/>
          </p:nvSpPr>
          <p:spPr>
            <a:xfrm>
              <a:off x="8672075" y="5722642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0DF76F25-384A-3293-67E3-99E4574CB27E}"/>
              </a:ext>
            </a:extLst>
          </p:cNvPr>
          <p:cNvGrpSpPr/>
          <p:nvPr/>
        </p:nvGrpSpPr>
        <p:grpSpPr>
          <a:xfrm>
            <a:off x="10179735" y="4236487"/>
            <a:ext cx="458170" cy="68787"/>
            <a:chOff x="9712572" y="4924436"/>
            <a:chExt cx="458170" cy="68787"/>
          </a:xfrm>
        </p:grpSpPr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2F8B9EE2-DDE2-B249-4456-09013D9255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12572" y="4957855"/>
              <a:ext cx="395414" cy="795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6DD26A8-353B-7E57-6B80-6D443329DB15}"/>
                </a:ext>
              </a:extLst>
            </p:cNvPr>
            <p:cNvSpPr/>
            <p:nvPr/>
          </p:nvSpPr>
          <p:spPr>
            <a:xfrm rot="5400000">
              <a:off x="10102156" y="4924638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855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84CD3845-CC95-402B-CB8F-619D3EB5DC1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4521" y="3424307"/>
            <a:ext cx="3737141" cy="32693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A21813-6383-1DB2-67E4-9D1E2C741DE3}"/>
              </a:ext>
            </a:extLst>
          </p:cNvPr>
          <p:cNvSpPr/>
          <p:nvPr/>
        </p:nvSpPr>
        <p:spPr>
          <a:xfrm rot="5400000">
            <a:off x="28257" y="2173153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BBF2E3-9CE8-A7B9-B305-D2BF0BEB9CD5}"/>
              </a:ext>
            </a:extLst>
          </p:cNvPr>
          <p:cNvSpPr txBox="1"/>
          <p:nvPr/>
        </p:nvSpPr>
        <p:spPr>
          <a:xfrm>
            <a:off x="279468" y="2624466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9C497F-93F5-51BF-FFE8-5160FD3B5FE9}"/>
              </a:ext>
            </a:extLst>
          </p:cNvPr>
          <p:cNvSpPr txBox="1"/>
          <p:nvPr/>
        </p:nvSpPr>
        <p:spPr>
          <a:xfrm>
            <a:off x="11263800" y="2676741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1.0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43E2CC5-2DF5-0ADD-02E1-4C44312ED7C7}"/>
              </a:ext>
            </a:extLst>
          </p:cNvPr>
          <p:cNvSpPr/>
          <p:nvPr/>
        </p:nvSpPr>
        <p:spPr>
          <a:xfrm rot="5400000">
            <a:off x="11092725" y="2173674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BF7D410-F216-D756-107E-56CB1DCBA151}"/>
              </a:ext>
            </a:extLst>
          </p:cNvPr>
          <p:cNvSpPr/>
          <p:nvPr/>
        </p:nvSpPr>
        <p:spPr>
          <a:xfrm rot="5400000">
            <a:off x="1472981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FA511D3-BB3F-1B42-698C-E336C4A385D4}"/>
              </a:ext>
            </a:extLst>
          </p:cNvPr>
          <p:cNvSpPr/>
          <p:nvPr/>
        </p:nvSpPr>
        <p:spPr>
          <a:xfrm rot="5400000">
            <a:off x="2592334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8675534-58DC-E4D8-6370-5F93DC3F8F68}"/>
              </a:ext>
            </a:extLst>
          </p:cNvPr>
          <p:cNvSpPr/>
          <p:nvPr/>
        </p:nvSpPr>
        <p:spPr>
          <a:xfrm>
            <a:off x="539626" y="2122743"/>
            <a:ext cx="10972800" cy="640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119D40F-4A3C-29CD-AC89-3B027471743E}"/>
              </a:ext>
            </a:extLst>
          </p:cNvPr>
          <p:cNvSpPr/>
          <p:nvPr/>
        </p:nvSpPr>
        <p:spPr>
          <a:xfrm rot="5400000">
            <a:off x="3711687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093A159-2658-D891-CBA6-12D858D6DA94}"/>
              </a:ext>
            </a:extLst>
          </p:cNvPr>
          <p:cNvSpPr/>
          <p:nvPr/>
        </p:nvSpPr>
        <p:spPr>
          <a:xfrm rot="5400000">
            <a:off x="4831040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2A87705-37B6-97D6-C3F6-54DD9154A1FA}"/>
              </a:ext>
            </a:extLst>
          </p:cNvPr>
          <p:cNvSpPr/>
          <p:nvPr/>
        </p:nvSpPr>
        <p:spPr>
          <a:xfrm rot="5400000">
            <a:off x="5950393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44C94D7-FCB8-38DB-37E3-63CB8062DE69}"/>
              </a:ext>
            </a:extLst>
          </p:cNvPr>
          <p:cNvSpPr/>
          <p:nvPr/>
        </p:nvSpPr>
        <p:spPr>
          <a:xfrm rot="5400000">
            <a:off x="7069746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01D80B5-C65B-7F66-DA20-914B61E0F3C9}"/>
              </a:ext>
            </a:extLst>
          </p:cNvPr>
          <p:cNvSpPr/>
          <p:nvPr/>
        </p:nvSpPr>
        <p:spPr>
          <a:xfrm rot="5400000">
            <a:off x="8189099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F8300E2-C099-D4F9-0225-213B1EEA16D7}"/>
              </a:ext>
            </a:extLst>
          </p:cNvPr>
          <p:cNvSpPr/>
          <p:nvPr/>
        </p:nvSpPr>
        <p:spPr>
          <a:xfrm rot="5400000">
            <a:off x="9308452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DCBE5AE-C26B-BD09-7D97-0E83CD0184F0}"/>
              </a:ext>
            </a:extLst>
          </p:cNvPr>
          <p:cNvSpPr/>
          <p:nvPr/>
        </p:nvSpPr>
        <p:spPr>
          <a:xfrm rot="5400000">
            <a:off x="10427805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429925B-DCFF-E96C-CEE5-EFB952E996FB}"/>
              </a:ext>
            </a:extLst>
          </p:cNvPr>
          <p:cNvSpPr txBox="1"/>
          <p:nvPr/>
        </p:nvSpPr>
        <p:spPr>
          <a:xfrm>
            <a:off x="1503336" y="240223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0.1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FAC475-7B7C-2B7B-C706-BF41C4323A25}"/>
              </a:ext>
            </a:extLst>
          </p:cNvPr>
          <p:cNvSpPr txBox="1"/>
          <p:nvPr/>
        </p:nvSpPr>
        <p:spPr>
          <a:xfrm>
            <a:off x="247973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D26CA1C-4080-7EEC-EAF0-341FCDD540FA}"/>
              </a:ext>
            </a:extLst>
          </p:cNvPr>
          <p:cNvSpPr txBox="1"/>
          <p:nvPr/>
        </p:nvSpPr>
        <p:spPr>
          <a:xfrm>
            <a:off x="359948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16E40DA-7526-04ED-7EBC-F334B9C971D0}"/>
              </a:ext>
            </a:extLst>
          </p:cNvPr>
          <p:cNvSpPr txBox="1"/>
          <p:nvPr/>
        </p:nvSpPr>
        <p:spPr>
          <a:xfrm>
            <a:off x="4659852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0.4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27943F8-6A6B-B727-8C2B-22C871E7A068}"/>
              </a:ext>
            </a:extLst>
          </p:cNvPr>
          <p:cNvSpPr txBox="1"/>
          <p:nvPr/>
        </p:nvSpPr>
        <p:spPr>
          <a:xfrm>
            <a:off x="5804053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0.5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A38BF57-107E-5CF9-5D7C-4F2FED17C721}"/>
              </a:ext>
            </a:extLst>
          </p:cNvPr>
          <p:cNvSpPr txBox="1"/>
          <p:nvPr/>
        </p:nvSpPr>
        <p:spPr>
          <a:xfrm>
            <a:off x="6848569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0.6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166ACF0-CD97-944F-A417-8957DF9EECC4}"/>
              </a:ext>
            </a:extLst>
          </p:cNvPr>
          <p:cNvSpPr txBox="1"/>
          <p:nvPr/>
        </p:nvSpPr>
        <p:spPr>
          <a:xfrm>
            <a:off x="7983364" y="2446709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0.7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09A50D7-0292-B13C-0F81-145398CCFB6C}"/>
              </a:ext>
            </a:extLst>
          </p:cNvPr>
          <p:cNvSpPr txBox="1"/>
          <p:nvPr/>
        </p:nvSpPr>
        <p:spPr>
          <a:xfrm>
            <a:off x="9160819" y="2492075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0.8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DB5F897-2BC9-7072-259C-E9B1087CB781}"/>
              </a:ext>
            </a:extLst>
          </p:cNvPr>
          <p:cNvSpPr txBox="1"/>
          <p:nvPr/>
        </p:nvSpPr>
        <p:spPr>
          <a:xfrm>
            <a:off x="10315689" y="252096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0.9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B70756-522B-2222-A9F1-D67E5A16D757}"/>
              </a:ext>
            </a:extLst>
          </p:cNvPr>
          <p:cNvCxnSpPr>
            <a:cxnSpLocks/>
          </p:cNvCxnSpPr>
          <p:nvPr/>
        </p:nvCxnSpPr>
        <p:spPr>
          <a:xfrm>
            <a:off x="2712085" y="755330"/>
            <a:ext cx="1" cy="238129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837CDC-71B1-CE13-E3C1-71EAED6A2F02}"/>
              </a:ext>
            </a:extLst>
          </p:cNvPr>
          <p:cNvSpPr txBox="1"/>
          <p:nvPr/>
        </p:nvSpPr>
        <p:spPr>
          <a:xfrm>
            <a:off x="85141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968CBF-B6C9-5465-1EC7-9D4A7B42BC52}"/>
              </a:ext>
            </a:extLst>
          </p:cNvPr>
          <p:cNvSpPr txBox="1"/>
          <p:nvPr/>
        </p:nvSpPr>
        <p:spPr>
          <a:xfrm>
            <a:off x="203502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5BEACD-2C81-4C14-4C39-7ABFFDCB755D}"/>
              </a:ext>
            </a:extLst>
          </p:cNvPr>
          <p:cNvSpPr txBox="1"/>
          <p:nvPr/>
        </p:nvSpPr>
        <p:spPr>
          <a:xfrm>
            <a:off x="311438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15E35-40F4-A821-6EAB-60D275A1BF62}"/>
              </a:ext>
            </a:extLst>
          </p:cNvPr>
          <p:cNvSpPr txBox="1"/>
          <p:nvPr/>
        </p:nvSpPr>
        <p:spPr>
          <a:xfrm>
            <a:off x="423899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0F6F51-7860-2BBF-9BA9-CC8AC7877E26}"/>
              </a:ext>
            </a:extLst>
          </p:cNvPr>
          <p:cNvSpPr txBox="1"/>
          <p:nvPr/>
        </p:nvSpPr>
        <p:spPr>
          <a:xfrm>
            <a:off x="546149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DEAA07-CC9E-744E-3A19-A046C74F6B03}"/>
              </a:ext>
            </a:extLst>
          </p:cNvPr>
          <p:cNvSpPr txBox="1"/>
          <p:nvPr/>
        </p:nvSpPr>
        <p:spPr>
          <a:xfrm>
            <a:off x="648140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DA9CD3-4645-7482-A0B8-E48606C9EC5C}"/>
              </a:ext>
            </a:extLst>
          </p:cNvPr>
          <p:cNvSpPr txBox="1"/>
          <p:nvPr/>
        </p:nvSpPr>
        <p:spPr>
          <a:xfrm>
            <a:off x="765247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494D87-3FEF-46FE-C2E9-1F70DA2AC7C7}"/>
              </a:ext>
            </a:extLst>
          </p:cNvPr>
          <p:cNvSpPr txBox="1"/>
          <p:nvPr/>
        </p:nvSpPr>
        <p:spPr>
          <a:xfrm>
            <a:off x="8526033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D74E27-5C26-5E7E-5B97-124DF9AFA15F}"/>
              </a:ext>
            </a:extLst>
          </p:cNvPr>
          <p:cNvSpPr txBox="1"/>
          <p:nvPr/>
        </p:nvSpPr>
        <p:spPr>
          <a:xfrm>
            <a:off x="9826185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22CE3E-67D6-7629-6B61-ABF91EA6D46E}"/>
              </a:ext>
            </a:extLst>
          </p:cNvPr>
          <p:cNvSpPr txBox="1"/>
          <p:nvPr/>
        </p:nvSpPr>
        <p:spPr>
          <a:xfrm>
            <a:off x="1074755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B680898B-42FE-7FD2-392E-B0EEC71EC4D2}"/>
              </a:ext>
            </a:extLst>
          </p:cNvPr>
          <p:cNvSpPr/>
          <p:nvPr/>
        </p:nvSpPr>
        <p:spPr>
          <a:xfrm>
            <a:off x="1139398" y="2534705"/>
            <a:ext cx="1531178" cy="557385"/>
          </a:xfrm>
          <a:prstGeom prst="rightArrow">
            <a:avLst/>
          </a:prstGeom>
          <a:solidFill>
            <a:schemeClr val="accent5">
              <a:lumMod val="40000"/>
              <a:lumOff val="60000"/>
              <a:alpha val="8296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30B0B8-68D0-B85D-35F7-61AC0F426ED0}"/>
              </a:ext>
            </a:extLst>
          </p:cNvPr>
          <p:cNvSpPr txBox="1"/>
          <p:nvPr/>
        </p:nvSpPr>
        <p:spPr>
          <a:xfrm>
            <a:off x="1222750" y="2633012"/>
            <a:ext cx="1368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Threshold = </a:t>
            </a:r>
            <a:r>
              <a:rPr lang="en-US" altLang="zh-CN" sz="1400"/>
              <a:t>0.2</a:t>
            </a:r>
            <a:endParaRPr 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8FB0A1-DDD6-BF4A-2ABD-CC05F688D3FC}"/>
              </a:ext>
            </a:extLst>
          </p:cNvPr>
          <p:cNvSpPr txBox="1"/>
          <p:nvPr/>
        </p:nvSpPr>
        <p:spPr>
          <a:xfrm>
            <a:off x="4578038" y="3074951"/>
            <a:ext cx="411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Predicted Risk of Cancer (in probability)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0F999D66-57AD-E7A3-650E-A950BC020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7117171"/>
              </p:ext>
            </p:extLst>
          </p:nvPr>
        </p:nvGraphicFramePr>
        <p:xfrm>
          <a:off x="465216" y="4108169"/>
          <a:ext cx="6497315" cy="1018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794">
                  <a:extLst>
                    <a:ext uri="{9D8B030D-6E8A-4147-A177-3AD203B41FA5}">
                      <a16:colId xmlns:a16="http://schemas.microsoft.com/office/drawing/2014/main" val="326117383"/>
                    </a:ext>
                  </a:extLst>
                </a:gridCol>
                <a:gridCol w="421091">
                  <a:extLst>
                    <a:ext uri="{9D8B030D-6E8A-4147-A177-3AD203B41FA5}">
                      <a16:colId xmlns:a16="http://schemas.microsoft.com/office/drawing/2014/main" val="378515966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95057698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66418576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234839655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72555603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45403981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13792225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3744448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070766227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61444999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0199984"/>
                    </a:ext>
                  </a:extLst>
                </a:gridCol>
              </a:tblGrid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Threshold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0.5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0.4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0.3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0.2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0.1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570744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TPR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  <a:r>
                        <a:rPr lang="en-US" altLang="zh-CN" sz="1200" dirty="0"/>
                        <a:t>%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75%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75%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92720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67</a:t>
                      </a:r>
                      <a:r>
                        <a:rPr lang="en-US" altLang="zh-CN" sz="1200" dirty="0"/>
                        <a:t>%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83%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975146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7C72DE67-81A2-2068-CD27-CF116D5D1E9F}"/>
              </a:ext>
            </a:extLst>
          </p:cNvPr>
          <p:cNvSpPr txBox="1"/>
          <p:nvPr/>
        </p:nvSpPr>
        <p:spPr>
          <a:xfrm>
            <a:off x="5377953" y="3747441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TP=3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8EFD5E-A224-883A-76AD-97F49E986EA0}"/>
              </a:ext>
            </a:extLst>
          </p:cNvPr>
          <p:cNvSpPr txBox="1"/>
          <p:nvPr/>
        </p:nvSpPr>
        <p:spPr>
          <a:xfrm>
            <a:off x="5343462" y="530806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FP=5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E35D658-E008-3361-93BA-723B5B616D49}"/>
              </a:ext>
            </a:extLst>
          </p:cNvPr>
          <p:cNvCxnSpPr>
            <a:cxnSpLocks/>
            <a:endCxn id="33" idx="0"/>
          </p:cNvCxnSpPr>
          <p:nvPr/>
        </p:nvCxnSpPr>
        <p:spPr>
          <a:xfrm flipH="1">
            <a:off x="5588882" y="1645818"/>
            <a:ext cx="2063594" cy="36622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47C31BE-0D2D-68B2-AE1D-FBF5AD73BAE5}"/>
              </a:ext>
            </a:extLst>
          </p:cNvPr>
          <p:cNvCxnSpPr>
            <a:cxnSpLocks/>
            <a:endCxn id="33" idx="0"/>
          </p:cNvCxnSpPr>
          <p:nvPr/>
        </p:nvCxnSpPr>
        <p:spPr>
          <a:xfrm flipH="1">
            <a:off x="5588882" y="1645818"/>
            <a:ext cx="121711" cy="36622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61DCB84-A9D9-BDF1-038A-91F1194AB3BC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3384331" y="1661185"/>
            <a:ext cx="2204551" cy="364688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FAAD0FD4-D7D1-FC83-F8E3-8B8EEF5C81F2}"/>
              </a:ext>
            </a:extLst>
          </p:cNvPr>
          <p:cNvSpPr/>
          <p:nvPr/>
        </p:nvSpPr>
        <p:spPr>
          <a:xfrm>
            <a:off x="2844263" y="838200"/>
            <a:ext cx="8646355" cy="891513"/>
          </a:xfrm>
          <a:prstGeom prst="roundRect">
            <a:avLst/>
          </a:prstGeom>
          <a:solidFill>
            <a:schemeClr val="accent2">
              <a:lumMod val="60000"/>
              <a:lumOff val="40000"/>
              <a:alpha val="6032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AFBC7B6-22EC-2FF0-74CC-8DC347C4CE7B}"/>
              </a:ext>
            </a:extLst>
          </p:cNvPr>
          <p:cNvCxnSpPr>
            <a:cxnSpLocks/>
          </p:cNvCxnSpPr>
          <p:nvPr/>
        </p:nvCxnSpPr>
        <p:spPr>
          <a:xfrm flipH="1">
            <a:off x="5580355" y="1645818"/>
            <a:ext cx="4445630" cy="364688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Callout 72">
            <a:extLst>
              <a:ext uri="{FF2B5EF4-FFF2-40B4-BE49-F238E27FC236}">
                <a16:creationId xmlns:a16="http://schemas.microsoft.com/office/drawing/2014/main" id="{81CFD62C-DA01-5AA4-EF7D-7E576984AE2F}"/>
              </a:ext>
            </a:extLst>
          </p:cNvPr>
          <p:cNvSpPr/>
          <p:nvPr/>
        </p:nvSpPr>
        <p:spPr>
          <a:xfrm>
            <a:off x="10564315" y="4757071"/>
            <a:ext cx="1051586" cy="582195"/>
          </a:xfrm>
          <a:prstGeom prst="wedgeEllipseCallout">
            <a:avLst>
              <a:gd name="adj1" fmla="val -5911"/>
              <a:gd name="adj2" fmla="val -140248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bg2">
                    <a:lumMod val="25000"/>
                  </a:schemeClr>
                </a:solidFill>
              </a:rPr>
              <a:t>TPR and FPR at 0.2 threshold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C247BBAD-AA32-34E5-3276-B47C10A33648}"/>
              </a:ext>
            </a:extLst>
          </p:cNvPr>
          <p:cNvGrpSpPr/>
          <p:nvPr/>
        </p:nvGrpSpPr>
        <p:grpSpPr>
          <a:xfrm>
            <a:off x="7149000" y="4422805"/>
            <a:ext cx="834365" cy="423515"/>
            <a:chOff x="7149000" y="4422805"/>
            <a:chExt cx="834365" cy="423515"/>
          </a:xfrm>
        </p:grpSpPr>
        <p:sp>
          <p:nvSpPr>
            <p:cNvPr id="99" name="Right Arrow 98">
              <a:extLst>
                <a:ext uri="{FF2B5EF4-FFF2-40B4-BE49-F238E27FC236}">
                  <a16:creationId xmlns:a16="http://schemas.microsoft.com/office/drawing/2014/main" id="{DC26F861-1F39-9027-6EB6-1B11C29580FF}"/>
                </a:ext>
              </a:extLst>
            </p:cNvPr>
            <p:cNvSpPr/>
            <p:nvPr/>
          </p:nvSpPr>
          <p:spPr>
            <a:xfrm>
              <a:off x="7187361" y="4422805"/>
              <a:ext cx="796004" cy="423515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C5888E6-4EA0-8841-ADAD-C7C18DE29125}"/>
                </a:ext>
              </a:extLst>
            </p:cNvPr>
            <p:cNvSpPr txBox="1"/>
            <p:nvPr/>
          </p:nvSpPr>
          <p:spPr>
            <a:xfrm>
              <a:off x="7149000" y="4486848"/>
              <a:ext cx="79541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ROC Curve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BD3280A1-24BE-B80A-7FF8-5645644AC077}"/>
              </a:ext>
            </a:extLst>
          </p:cNvPr>
          <p:cNvSpPr txBox="1"/>
          <p:nvPr/>
        </p:nvSpPr>
        <p:spPr>
          <a:xfrm>
            <a:off x="1647355" y="1172657"/>
            <a:ext cx="7184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>
                <a:solidFill>
                  <a:prstClr val="white"/>
                </a:solidFill>
                <a:latin typeface="Aptos" panose="02110004020202020204"/>
              </a:rPr>
              <a:t>    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Cancer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78EF544-745A-5471-560B-54344ACCEF2B}"/>
              </a:ext>
            </a:extLst>
          </p:cNvPr>
          <p:cNvGrpSpPr/>
          <p:nvPr/>
        </p:nvGrpSpPr>
        <p:grpSpPr>
          <a:xfrm>
            <a:off x="618662" y="933855"/>
            <a:ext cx="10747873" cy="760710"/>
            <a:chOff x="505928" y="2424449"/>
            <a:chExt cx="10747873" cy="76071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856D3D5-3018-800F-91CC-AB9BA055DD69}"/>
                </a:ext>
              </a:extLst>
            </p:cNvPr>
            <p:cNvGrpSpPr/>
            <p:nvPr/>
          </p:nvGrpSpPr>
          <p:grpSpPr>
            <a:xfrm>
              <a:off x="505928" y="2424449"/>
              <a:ext cx="898003" cy="731520"/>
              <a:chOff x="1190943" y="2895908"/>
              <a:chExt cx="898003" cy="731520"/>
            </a:xfrm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B3C70A72-A289-1B90-AF56-6F5D80A66F8B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8CE04B0-1A1D-CBD3-4E60-089D6531F2CD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Non-Cancer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F58AFED-0F40-4F5C-CEB4-5182ABD30CD4}"/>
                </a:ext>
              </a:extLst>
            </p:cNvPr>
            <p:cNvGrpSpPr/>
            <p:nvPr/>
          </p:nvGrpSpPr>
          <p:grpSpPr>
            <a:xfrm>
              <a:off x="3864225" y="2439816"/>
              <a:ext cx="1002197" cy="731520"/>
              <a:chOff x="5984058" y="1831430"/>
              <a:chExt cx="1002197" cy="731520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8D0EC360-9C4B-5F11-C5CA-BE81BF5E766E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3B383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870F3173-6C47-0DFA-DCE1-524E4D8CC0E3}"/>
                  </a:ext>
                </a:extLst>
              </p:cNvPr>
              <p:cNvSpPr txBox="1"/>
              <p:nvPr/>
            </p:nvSpPr>
            <p:spPr>
              <a:xfrm>
                <a:off x="5984058" y="2053031"/>
                <a:ext cx="100219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Non-Cancer</a:t>
                </a:r>
              </a:p>
            </p:txBody>
          </p: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572A8F1-C8D0-A576-DEA1-E4B52E88F895}"/>
                </a:ext>
              </a:extLst>
            </p:cNvPr>
            <p:cNvSpPr/>
            <p:nvPr/>
          </p:nvSpPr>
          <p:spPr>
            <a:xfrm>
              <a:off x="9501847" y="2424449"/>
              <a:ext cx="731520" cy="731520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01817D6-0049-4942-DBAE-31F2E314AB97}"/>
                </a:ext>
              </a:extLst>
            </p:cNvPr>
            <p:cNvSpPr/>
            <p:nvPr/>
          </p:nvSpPr>
          <p:spPr>
            <a:xfrm>
              <a:off x="7377587" y="2452965"/>
              <a:ext cx="731520" cy="731520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6329B6D-5E38-765C-E2E3-A9633265B8B9}"/>
                </a:ext>
              </a:extLst>
            </p:cNvPr>
            <p:cNvGrpSpPr/>
            <p:nvPr/>
          </p:nvGrpSpPr>
          <p:grpSpPr>
            <a:xfrm>
              <a:off x="6079459" y="2439816"/>
              <a:ext cx="1002197" cy="731520"/>
              <a:chOff x="5995386" y="1831430"/>
              <a:chExt cx="1002197" cy="731520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5B13D6B0-60D2-FB83-4CED-70AC17B35C61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3B383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D611CAB-1C70-3D99-902D-4B868C4C5644}"/>
                  </a:ext>
                </a:extLst>
              </p:cNvPr>
              <p:cNvSpPr txBox="1"/>
              <p:nvPr/>
            </p:nvSpPr>
            <p:spPr>
              <a:xfrm>
                <a:off x="5995386" y="2053031"/>
                <a:ext cx="100219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Non-Cancer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6703C5A-4518-F9CA-DC01-65D54616C598}"/>
                </a:ext>
              </a:extLst>
            </p:cNvPr>
            <p:cNvGrpSpPr/>
            <p:nvPr/>
          </p:nvGrpSpPr>
          <p:grpSpPr>
            <a:xfrm>
              <a:off x="10522281" y="2424449"/>
              <a:ext cx="731520" cy="731520"/>
              <a:chOff x="6100442" y="1831430"/>
              <a:chExt cx="731520" cy="731520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406ED405-335F-D6D4-C4B5-DDFF03D79769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C517CAA5-79F4-07C8-6A1C-C0A2A6433477}"/>
                  </a:ext>
                </a:extLst>
              </p:cNvPr>
              <p:cNvSpPr txBox="1"/>
              <p:nvPr/>
            </p:nvSpPr>
            <p:spPr>
              <a:xfrm>
                <a:off x="6131014" y="2053031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Cancer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779F371-008B-39B4-0F76-4C65FD5BD25C}"/>
                </a:ext>
              </a:extLst>
            </p:cNvPr>
            <p:cNvGrpSpPr/>
            <p:nvPr/>
          </p:nvGrpSpPr>
          <p:grpSpPr>
            <a:xfrm>
              <a:off x="1534621" y="2424449"/>
              <a:ext cx="784782" cy="731520"/>
              <a:chOff x="1220923" y="2895908"/>
              <a:chExt cx="784782" cy="731520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E19F1352-1512-3D0A-5FEE-780F8B8B624E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D8ECFF3-2CE4-7799-C3FD-EE2292423D0E}"/>
                  </a:ext>
                </a:extLst>
              </p:cNvPr>
              <p:cNvSpPr txBox="1"/>
              <p:nvPr/>
            </p:nvSpPr>
            <p:spPr>
              <a:xfrm>
                <a:off x="1220923" y="3134710"/>
                <a:ext cx="71846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50">
                    <a:solidFill>
                      <a:prstClr val="white"/>
                    </a:solidFill>
                    <a:latin typeface="Aptos" panose="02110004020202020204"/>
                  </a:rPr>
                  <a:t>    </a:t>
                </a: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Cancer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D5C531A-36A2-B7CC-FA32-9CE993730988}"/>
                </a:ext>
              </a:extLst>
            </p:cNvPr>
            <p:cNvGrpSpPr/>
            <p:nvPr/>
          </p:nvGrpSpPr>
          <p:grpSpPr>
            <a:xfrm>
              <a:off x="2802280" y="2424449"/>
              <a:ext cx="898003" cy="731520"/>
              <a:chOff x="1221939" y="2895908"/>
              <a:chExt cx="898003" cy="73152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C283F82A-D2F3-5E5D-49EB-B0EDDA598E71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4CF9F2E-C618-EF25-ACA8-E8F2550956D0}"/>
                  </a:ext>
                </a:extLst>
              </p:cNvPr>
              <p:cNvSpPr txBox="1"/>
              <p:nvPr/>
            </p:nvSpPr>
            <p:spPr>
              <a:xfrm>
                <a:off x="1221939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Non-Cancer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8FB89EA-97B6-C654-C135-FE64EC7B6300}"/>
                </a:ext>
              </a:extLst>
            </p:cNvPr>
            <p:cNvGrpSpPr/>
            <p:nvPr/>
          </p:nvGrpSpPr>
          <p:grpSpPr>
            <a:xfrm>
              <a:off x="8316504" y="2453639"/>
              <a:ext cx="814762" cy="731520"/>
              <a:chOff x="1190943" y="2895908"/>
              <a:chExt cx="814762" cy="73152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9AC70D0-09AA-79EC-043F-174DC5D7BE87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D6326BA-73E8-4854-AB7A-301DA5B63C56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74571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50">
                    <a:solidFill>
                      <a:prstClr val="white"/>
                    </a:solidFill>
                    <a:latin typeface="Aptos" panose="02110004020202020204"/>
                  </a:rPr>
                  <a:t>     </a:t>
                </a: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Cancer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E960121-9894-73CE-892B-32A3437D47EB}"/>
                </a:ext>
              </a:extLst>
            </p:cNvPr>
            <p:cNvGrpSpPr/>
            <p:nvPr/>
          </p:nvGrpSpPr>
          <p:grpSpPr>
            <a:xfrm>
              <a:off x="5135380" y="2424449"/>
              <a:ext cx="731520" cy="731520"/>
              <a:chOff x="1274185" y="2895908"/>
              <a:chExt cx="731520" cy="731520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6EC6DEB-5A38-0D3E-5DA2-AF9F87653E73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906676E-4C59-686E-1444-3D4B620DDAF8}"/>
                  </a:ext>
                </a:extLst>
              </p:cNvPr>
              <p:cNvSpPr txBox="1"/>
              <p:nvPr/>
            </p:nvSpPr>
            <p:spPr>
              <a:xfrm>
                <a:off x="1282396" y="3145145"/>
                <a:ext cx="60946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Cancer</a:t>
                </a: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2927A2C-9432-A713-106C-F62AB9EA274F}"/>
                </a:ext>
              </a:extLst>
            </p:cNvPr>
            <p:cNvSpPr txBox="1"/>
            <p:nvPr/>
          </p:nvSpPr>
          <p:spPr>
            <a:xfrm>
              <a:off x="9409445" y="2663251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Non-Cancer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BA87C72-4AB2-8985-C77F-D9B79CF51B8E}"/>
                </a:ext>
              </a:extLst>
            </p:cNvPr>
            <p:cNvSpPr txBox="1"/>
            <p:nvPr/>
          </p:nvSpPr>
          <p:spPr>
            <a:xfrm>
              <a:off x="7294639" y="2665339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Non-Cancer</a:t>
              </a: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3AD952FA-EBFE-A3D1-AE31-88B71E2BF747}"/>
              </a:ext>
            </a:extLst>
          </p:cNvPr>
          <p:cNvGrpSpPr/>
          <p:nvPr/>
        </p:nvGrpSpPr>
        <p:grpSpPr>
          <a:xfrm rot="5400000">
            <a:off x="8931989" y="5372821"/>
            <a:ext cx="68787" cy="549799"/>
            <a:chOff x="8671969" y="5772539"/>
            <a:chExt cx="68787" cy="549799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F83822D-7790-A7A4-F6EF-38805A3477E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465655" y="6081631"/>
              <a:ext cx="48141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0B19293-BDA1-E036-8B62-09075B3BB315}"/>
                </a:ext>
              </a:extLst>
            </p:cNvPr>
            <p:cNvSpPr/>
            <p:nvPr/>
          </p:nvSpPr>
          <p:spPr>
            <a:xfrm>
              <a:off x="8671969" y="5772539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E0D580C-2843-5928-E46C-F3EF0B269A05}"/>
              </a:ext>
            </a:extLst>
          </p:cNvPr>
          <p:cNvGrpSpPr/>
          <p:nvPr/>
        </p:nvGrpSpPr>
        <p:grpSpPr>
          <a:xfrm>
            <a:off x="8665725" y="5618990"/>
            <a:ext cx="68787" cy="659890"/>
            <a:chOff x="8672075" y="5722642"/>
            <a:chExt cx="68787" cy="659890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AC70FA26-F981-A598-17FA-F2D474308F61}"/>
                </a:ext>
              </a:extLst>
            </p:cNvPr>
            <p:cNvCxnSpPr>
              <a:cxnSpLocks/>
            </p:cNvCxnSpPr>
            <p:nvPr/>
          </p:nvCxnSpPr>
          <p:spPr>
            <a:xfrm>
              <a:off x="8706468" y="5791026"/>
              <a:ext cx="0" cy="59150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E6FDCD3-27DA-C98D-8B76-B44E66AF8B34}"/>
                </a:ext>
              </a:extLst>
            </p:cNvPr>
            <p:cNvSpPr/>
            <p:nvPr/>
          </p:nvSpPr>
          <p:spPr>
            <a:xfrm>
              <a:off x="8672075" y="5722642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4822BC2-0547-846F-26B6-75A410B8661D}"/>
              </a:ext>
            </a:extLst>
          </p:cNvPr>
          <p:cNvGrpSpPr/>
          <p:nvPr/>
        </p:nvGrpSpPr>
        <p:grpSpPr>
          <a:xfrm>
            <a:off x="9181533" y="4931614"/>
            <a:ext cx="68787" cy="693666"/>
            <a:chOff x="9181533" y="4931614"/>
            <a:chExt cx="68787" cy="693666"/>
          </a:xfrm>
        </p:grpSpPr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DBBB1415-2340-9F7A-FB4F-4F3B04CE6B86}"/>
                </a:ext>
              </a:extLst>
            </p:cNvPr>
            <p:cNvCxnSpPr>
              <a:cxnSpLocks/>
            </p:cNvCxnSpPr>
            <p:nvPr/>
          </p:nvCxnSpPr>
          <p:spPr>
            <a:xfrm>
              <a:off x="9213233" y="4962336"/>
              <a:ext cx="0" cy="66294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CA3122AA-CF72-E4CB-778B-843C1B5C322C}"/>
                </a:ext>
              </a:extLst>
            </p:cNvPr>
            <p:cNvSpPr/>
            <p:nvPr/>
          </p:nvSpPr>
          <p:spPr>
            <a:xfrm>
              <a:off x="9181533" y="4931614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D558374A-55F0-8A3F-4796-764489BCC526}"/>
              </a:ext>
            </a:extLst>
          </p:cNvPr>
          <p:cNvGrpSpPr/>
          <p:nvPr/>
        </p:nvGrpSpPr>
        <p:grpSpPr>
          <a:xfrm rot="5400000">
            <a:off x="9447637" y="4734668"/>
            <a:ext cx="68787" cy="463422"/>
            <a:chOff x="8676824" y="6024571"/>
            <a:chExt cx="68787" cy="463422"/>
          </a:xfrm>
        </p:grpSpPr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9E929889-1548-26D7-6CDC-C339742FB6B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508962" y="6286310"/>
              <a:ext cx="395414" cy="795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21C3A90-2C88-3501-D926-86E7323194CE}"/>
                </a:ext>
              </a:extLst>
            </p:cNvPr>
            <p:cNvSpPr/>
            <p:nvPr/>
          </p:nvSpPr>
          <p:spPr>
            <a:xfrm>
              <a:off x="8676824" y="6024571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FF9CDF14-0364-7B98-8548-FA3F29782290}"/>
              </a:ext>
            </a:extLst>
          </p:cNvPr>
          <p:cNvGrpSpPr/>
          <p:nvPr/>
        </p:nvGrpSpPr>
        <p:grpSpPr>
          <a:xfrm>
            <a:off x="9712572" y="4924436"/>
            <a:ext cx="458170" cy="68787"/>
            <a:chOff x="9712572" y="4924436"/>
            <a:chExt cx="458170" cy="68787"/>
          </a:xfrm>
        </p:grpSpPr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41B0DAF1-E7DC-858C-EED3-952789E94F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12572" y="4957855"/>
              <a:ext cx="395414" cy="795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B344777A-D964-6648-9070-BD5E24977DFC}"/>
                </a:ext>
              </a:extLst>
            </p:cNvPr>
            <p:cNvSpPr/>
            <p:nvPr/>
          </p:nvSpPr>
          <p:spPr>
            <a:xfrm rot="5400000">
              <a:off x="10102156" y="4924638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E4FCA1AF-A4D3-D179-C302-6FD38FE5D41F}"/>
              </a:ext>
            </a:extLst>
          </p:cNvPr>
          <p:cNvGrpSpPr/>
          <p:nvPr/>
        </p:nvGrpSpPr>
        <p:grpSpPr>
          <a:xfrm>
            <a:off x="10108779" y="4236890"/>
            <a:ext cx="68787" cy="731328"/>
            <a:chOff x="8672075" y="5722642"/>
            <a:chExt cx="68787" cy="731328"/>
          </a:xfrm>
        </p:grpSpPr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C366B68-9BAC-F017-0F77-B3E5D76712AE}"/>
                </a:ext>
              </a:extLst>
            </p:cNvPr>
            <p:cNvCxnSpPr>
              <a:cxnSpLocks/>
            </p:cNvCxnSpPr>
            <p:nvPr/>
          </p:nvCxnSpPr>
          <p:spPr>
            <a:xfrm>
              <a:off x="8706468" y="5791026"/>
              <a:ext cx="0" cy="66294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BC034176-3AF2-DCDA-1ECB-94A14C87F952}"/>
                </a:ext>
              </a:extLst>
            </p:cNvPr>
            <p:cNvSpPr/>
            <p:nvPr/>
          </p:nvSpPr>
          <p:spPr>
            <a:xfrm>
              <a:off x="8672075" y="5722642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9C65A4E-8DB7-E38B-9CF8-97ABF0FAA7D5}"/>
              </a:ext>
            </a:extLst>
          </p:cNvPr>
          <p:cNvGrpSpPr/>
          <p:nvPr/>
        </p:nvGrpSpPr>
        <p:grpSpPr>
          <a:xfrm>
            <a:off x="10179735" y="4236487"/>
            <a:ext cx="458170" cy="68787"/>
            <a:chOff x="9712572" y="4924436"/>
            <a:chExt cx="458170" cy="68787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08A1C19A-7557-6769-6AFC-9C2A7340A0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12572" y="4957855"/>
              <a:ext cx="395414" cy="795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73E332B8-2BDA-A300-212E-95A4C7284D56}"/>
                </a:ext>
              </a:extLst>
            </p:cNvPr>
            <p:cNvSpPr/>
            <p:nvPr/>
          </p:nvSpPr>
          <p:spPr>
            <a:xfrm rot="5400000">
              <a:off x="10102156" y="4924638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46CAC7B8-6F4C-B089-5B29-00A12C0A7BED}"/>
              </a:ext>
            </a:extLst>
          </p:cNvPr>
          <p:cNvGrpSpPr/>
          <p:nvPr/>
        </p:nvGrpSpPr>
        <p:grpSpPr>
          <a:xfrm rot="5400000">
            <a:off x="10832341" y="4039170"/>
            <a:ext cx="68787" cy="463422"/>
            <a:chOff x="8676824" y="6024571"/>
            <a:chExt cx="68787" cy="463422"/>
          </a:xfrm>
        </p:grpSpPr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6F9A73B1-0369-748F-5BE0-EE3CDC070D6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508962" y="6286310"/>
              <a:ext cx="395414" cy="795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1C190A29-EE0C-1D3E-C06A-B0B5B6936809}"/>
                </a:ext>
              </a:extLst>
            </p:cNvPr>
            <p:cNvSpPr/>
            <p:nvPr/>
          </p:nvSpPr>
          <p:spPr>
            <a:xfrm>
              <a:off x="8676824" y="6024571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100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BEF0F-7DEB-274A-3685-0D3FDB320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of evaluating an ML model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24A3CB-61B3-3D0B-5775-9484A6902E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634" y="2095927"/>
            <a:ext cx="1268982" cy="22040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60FC1D-5646-C0F4-747B-1B3B04F84DED}"/>
              </a:ext>
            </a:extLst>
          </p:cNvPr>
          <p:cNvSpPr txBox="1"/>
          <p:nvPr/>
        </p:nvSpPr>
        <p:spPr>
          <a:xfrm>
            <a:off x="76566" y="4428431"/>
            <a:ext cx="1308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input</a:t>
            </a:r>
          </a:p>
        </p:txBody>
      </p:sp>
      <p:pic>
        <p:nvPicPr>
          <p:cNvPr id="7" name="Graphic 6" descr="Robot outline">
            <a:extLst>
              <a:ext uri="{FF2B5EF4-FFF2-40B4-BE49-F238E27FC236}">
                <a16:creationId xmlns:a16="http://schemas.microsoft.com/office/drawing/2014/main" id="{7B0FDEDA-712E-5CDA-081C-55083FF0E3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4373" y="2769112"/>
            <a:ext cx="914400" cy="91440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12E23E67-EA4D-CC35-57F9-78E1B27ECD0C}"/>
              </a:ext>
            </a:extLst>
          </p:cNvPr>
          <p:cNvSpPr/>
          <p:nvPr/>
        </p:nvSpPr>
        <p:spPr>
          <a:xfrm>
            <a:off x="1477062" y="3194190"/>
            <a:ext cx="1078787" cy="29538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D135EE-B53E-3CB7-A0D3-17A1A50DD8E9}"/>
              </a:ext>
            </a:extLst>
          </p:cNvPr>
          <p:cNvSpPr txBox="1"/>
          <p:nvPr/>
        </p:nvSpPr>
        <p:spPr>
          <a:xfrm>
            <a:off x="2351234" y="4438974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 model 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C4EE774-6DEF-9F66-1EBB-9F42D4B07B59}"/>
              </a:ext>
            </a:extLst>
          </p:cNvPr>
          <p:cNvSpPr/>
          <p:nvPr/>
        </p:nvSpPr>
        <p:spPr>
          <a:xfrm>
            <a:off x="3493881" y="3194190"/>
            <a:ext cx="1078787" cy="29538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Ruler with solid fill">
            <a:extLst>
              <a:ext uri="{FF2B5EF4-FFF2-40B4-BE49-F238E27FC236}">
                <a16:creationId xmlns:a16="http://schemas.microsoft.com/office/drawing/2014/main" id="{2A9C295E-1F6F-C46F-8352-7F28D0395A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838570">
            <a:off x="4531626" y="2903885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22AFD8-A867-97AA-0B4A-F1E8BFC48F6B}"/>
              </a:ext>
            </a:extLst>
          </p:cNvPr>
          <p:cNvSpPr txBox="1"/>
          <p:nvPr/>
        </p:nvSpPr>
        <p:spPr>
          <a:xfrm>
            <a:off x="4526006" y="4243765"/>
            <a:ext cx="13297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Raw Prediction </a:t>
            </a:r>
          </a:p>
          <a:p>
            <a:r>
              <a:rPr lang="en-US" sz="1400" dirty="0"/>
              <a:t>Score</a:t>
            </a:r>
          </a:p>
          <a:p>
            <a:r>
              <a:rPr lang="en-US" sz="1400" dirty="0"/>
              <a:t>Between 0 to 1 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D9C40EBE-A24E-FCFA-DEE9-EB6072EE5A2A}"/>
              </a:ext>
            </a:extLst>
          </p:cNvPr>
          <p:cNvSpPr/>
          <p:nvPr/>
        </p:nvSpPr>
        <p:spPr>
          <a:xfrm>
            <a:off x="5307720" y="3213469"/>
            <a:ext cx="1078787" cy="29538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BFA145-24CC-6AD7-A3D7-FD337BF0453D}"/>
              </a:ext>
            </a:extLst>
          </p:cNvPr>
          <p:cNvSpPr/>
          <p:nvPr/>
        </p:nvSpPr>
        <p:spPr>
          <a:xfrm>
            <a:off x="6483771" y="3213469"/>
            <a:ext cx="1325366" cy="4455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0.5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AC0FBD-55F0-9382-78C3-CE761CE6E79D}"/>
              </a:ext>
            </a:extLst>
          </p:cNvPr>
          <p:cNvSpPr txBox="1"/>
          <p:nvPr/>
        </p:nvSpPr>
        <p:spPr>
          <a:xfrm>
            <a:off x="6355402" y="4449787"/>
            <a:ext cx="145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Thresholding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7F9FF317-3C8C-C905-B06E-23DC7DE2343C}"/>
              </a:ext>
            </a:extLst>
          </p:cNvPr>
          <p:cNvSpPr/>
          <p:nvPr/>
        </p:nvSpPr>
        <p:spPr>
          <a:xfrm>
            <a:off x="7904080" y="2605994"/>
            <a:ext cx="285966" cy="1849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F77D8A-0730-8DFD-4A1B-D53E3F04E9CC}"/>
              </a:ext>
            </a:extLst>
          </p:cNvPr>
          <p:cNvSpPr txBox="1"/>
          <p:nvPr/>
        </p:nvSpPr>
        <p:spPr>
          <a:xfrm>
            <a:off x="8260429" y="2373329"/>
            <a:ext cx="10993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Cancer detected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05FE7F-AF37-CB7E-74D0-05EC9A99A1E8}"/>
              </a:ext>
            </a:extLst>
          </p:cNvPr>
          <p:cNvSpPr txBox="1"/>
          <p:nvPr/>
        </p:nvSpPr>
        <p:spPr>
          <a:xfrm>
            <a:off x="8198782" y="4007560"/>
            <a:ext cx="10993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 Cancer detected 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98AB6181-424B-3A37-4C71-1E1F513A395F}"/>
              </a:ext>
            </a:extLst>
          </p:cNvPr>
          <p:cNvSpPr/>
          <p:nvPr/>
        </p:nvSpPr>
        <p:spPr>
          <a:xfrm>
            <a:off x="9137077" y="3269267"/>
            <a:ext cx="1078787" cy="29538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248A4B-5851-AE34-61E6-38DBEF88B28D}"/>
              </a:ext>
            </a:extLst>
          </p:cNvPr>
          <p:cNvSpPr txBox="1"/>
          <p:nvPr/>
        </p:nvSpPr>
        <p:spPr>
          <a:xfrm>
            <a:off x="9137077" y="4510894"/>
            <a:ext cx="12637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Comparison with Ground Truth</a:t>
            </a: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2CB79AD1-2599-CCBC-0B78-684A94D8DFB5}"/>
              </a:ext>
            </a:extLst>
          </p:cNvPr>
          <p:cNvSpPr/>
          <p:nvPr/>
        </p:nvSpPr>
        <p:spPr>
          <a:xfrm>
            <a:off x="10428972" y="2590809"/>
            <a:ext cx="285966" cy="1849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CF5BC77-9674-C995-B446-DECBB8A72108}"/>
              </a:ext>
            </a:extLst>
          </p:cNvPr>
          <p:cNvSpPr/>
          <p:nvPr/>
        </p:nvSpPr>
        <p:spPr>
          <a:xfrm>
            <a:off x="10928046" y="2473829"/>
            <a:ext cx="1148320" cy="352110"/>
          </a:xfrm>
          <a:prstGeom prst="rect">
            <a:avLst/>
          </a:prstGeom>
          <a:solidFill>
            <a:srgbClr val="CF7D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</a:t>
            </a:r>
            <a:endParaRPr lang="en-US" sz="12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0AD06E9-FD57-CDE2-FE5B-E412DD397D34}"/>
              </a:ext>
            </a:extLst>
          </p:cNvPr>
          <p:cNvSpPr/>
          <p:nvPr/>
        </p:nvSpPr>
        <p:spPr>
          <a:xfrm>
            <a:off x="10928046" y="3062628"/>
            <a:ext cx="1148320" cy="352110"/>
          </a:xfrm>
          <a:prstGeom prst="rect">
            <a:avLst/>
          </a:prstGeom>
          <a:solidFill>
            <a:srgbClr val="EDA9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 </a:t>
            </a:r>
            <a:r>
              <a:rPr lang="en-US" sz="105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FD27F60-F46A-6111-98B8-2B77D77EDAE3}"/>
              </a:ext>
            </a:extLst>
          </p:cNvPr>
          <p:cNvSpPr/>
          <p:nvPr/>
        </p:nvSpPr>
        <p:spPr>
          <a:xfrm>
            <a:off x="10920622" y="3651427"/>
            <a:ext cx="1148320" cy="35211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 Positives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6C0E8FB-2BAC-94EE-CBA6-CDE2E1273B4C}"/>
              </a:ext>
            </a:extLst>
          </p:cNvPr>
          <p:cNvSpPr/>
          <p:nvPr/>
        </p:nvSpPr>
        <p:spPr>
          <a:xfrm>
            <a:off x="10928046" y="4240225"/>
            <a:ext cx="1099330" cy="35211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95084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/>
      <p:bldP spid="11" grpId="0" animBg="1"/>
      <p:bldP spid="15" grpId="0"/>
      <p:bldP spid="18" grpId="0" animBg="1"/>
      <p:bldP spid="19" grpId="0" animBg="1"/>
      <p:bldP spid="20" grpId="0"/>
      <p:bldP spid="21" grpId="0" animBg="1"/>
      <p:bldP spid="24" grpId="0"/>
      <p:bldP spid="25" grpId="0"/>
      <p:bldP spid="26" grpId="0" animBg="1"/>
      <p:bldP spid="27" grpId="0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FE9BDDDD-8787-D3A5-564F-BA4D6AAEF52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30880" y="3012135"/>
            <a:ext cx="3737141" cy="32693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A21813-6383-1DB2-67E4-9D1E2C741DE3}"/>
              </a:ext>
            </a:extLst>
          </p:cNvPr>
          <p:cNvSpPr/>
          <p:nvPr/>
        </p:nvSpPr>
        <p:spPr>
          <a:xfrm rot="5400000">
            <a:off x="28257" y="2173153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BBF2E3-9CE8-A7B9-B305-D2BF0BEB9CD5}"/>
              </a:ext>
            </a:extLst>
          </p:cNvPr>
          <p:cNvSpPr txBox="1"/>
          <p:nvPr/>
        </p:nvSpPr>
        <p:spPr>
          <a:xfrm>
            <a:off x="279468" y="2624466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9C497F-93F5-51BF-FFE8-5160FD3B5FE9}"/>
              </a:ext>
            </a:extLst>
          </p:cNvPr>
          <p:cNvSpPr txBox="1"/>
          <p:nvPr/>
        </p:nvSpPr>
        <p:spPr>
          <a:xfrm>
            <a:off x="11263800" y="2676741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1.0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43E2CC5-2DF5-0ADD-02E1-4C44312ED7C7}"/>
              </a:ext>
            </a:extLst>
          </p:cNvPr>
          <p:cNvSpPr/>
          <p:nvPr/>
        </p:nvSpPr>
        <p:spPr>
          <a:xfrm rot="5400000">
            <a:off x="11092725" y="2173674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BF7D410-F216-D756-107E-56CB1DCBA151}"/>
              </a:ext>
            </a:extLst>
          </p:cNvPr>
          <p:cNvSpPr/>
          <p:nvPr/>
        </p:nvSpPr>
        <p:spPr>
          <a:xfrm rot="5400000">
            <a:off x="1472981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FA511D3-BB3F-1B42-698C-E336C4A385D4}"/>
              </a:ext>
            </a:extLst>
          </p:cNvPr>
          <p:cNvSpPr/>
          <p:nvPr/>
        </p:nvSpPr>
        <p:spPr>
          <a:xfrm rot="5400000">
            <a:off x="2592334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8675534-58DC-E4D8-6370-5F93DC3F8F68}"/>
              </a:ext>
            </a:extLst>
          </p:cNvPr>
          <p:cNvSpPr/>
          <p:nvPr/>
        </p:nvSpPr>
        <p:spPr>
          <a:xfrm>
            <a:off x="539626" y="2122743"/>
            <a:ext cx="10972800" cy="640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119D40F-4A3C-29CD-AC89-3B027471743E}"/>
              </a:ext>
            </a:extLst>
          </p:cNvPr>
          <p:cNvSpPr/>
          <p:nvPr/>
        </p:nvSpPr>
        <p:spPr>
          <a:xfrm rot="5400000">
            <a:off x="3711687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093A159-2658-D891-CBA6-12D858D6DA94}"/>
              </a:ext>
            </a:extLst>
          </p:cNvPr>
          <p:cNvSpPr/>
          <p:nvPr/>
        </p:nvSpPr>
        <p:spPr>
          <a:xfrm rot="5400000">
            <a:off x="4831040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2A87705-37B6-97D6-C3F6-54DD9154A1FA}"/>
              </a:ext>
            </a:extLst>
          </p:cNvPr>
          <p:cNvSpPr/>
          <p:nvPr/>
        </p:nvSpPr>
        <p:spPr>
          <a:xfrm rot="5400000">
            <a:off x="5950393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44C94D7-FCB8-38DB-37E3-63CB8062DE69}"/>
              </a:ext>
            </a:extLst>
          </p:cNvPr>
          <p:cNvSpPr/>
          <p:nvPr/>
        </p:nvSpPr>
        <p:spPr>
          <a:xfrm rot="5400000">
            <a:off x="7069746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01D80B5-C65B-7F66-DA20-914B61E0F3C9}"/>
              </a:ext>
            </a:extLst>
          </p:cNvPr>
          <p:cNvSpPr/>
          <p:nvPr/>
        </p:nvSpPr>
        <p:spPr>
          <a:xfrm rot="5400000">
            <a:off x="8189099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F8300E2-C099-D4F9-0225-213B1EEA16D7}"/>
              </a:ext>
            </a:extLst>
          </p:cNvPr>
          <p:cNvSpPr/>
          <p:nvPr/>
        </p:nvSpPr>
        <p:spPr>
          <a:xfrm rot="5400000">
            <a:off x="9308452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DCBE5AE-C26B-BD09-7D97-0E83CD0184F0}"/>
              </a:ext>
            </a:extLst>
          </p:cNvPr>
          <p:cNvSpPr/>
          <p:nvPr/>
        </p:nvSpPr>
        <p:spPr>
          <a:xfrm rot="5400000">
            <a:off x="10427805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429925B-DCFF-E96C-CEE5-EFB952E996FB}"/>
              </a:ext>
            </a:extLst>
          </p:cNvPr>
          <p:cNvSpPr txBox="1"/>
          <p:nvPr/>
        </p:nvSpPr>
        <p:spPr>
          <a:xfrm>
            <a:off x="1503336" y="240223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0.1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FAC475-7B7C-2B7B-C706-BF41C4323A25}"/>
              </a:ext>
            </a:extLst>
          </p:cNvPr>
          <p:cNvSpPr txBox="1"/>
          <p:nvPr/>
        </p:nvSpPr>
        <p:spPr>
          <a:xfrm>
            <a:off x="247973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D26CA1C-4080-7EEC-EAF0-341FCDD540FA}"/>
              </a:ext>
            </a:extLst>
          </p:cNvPr>
          <p:cNvSpPr txBox="1"/>
          <p:nvPr/>
        </p:nvSpPr>
        <p:spPr>
          <a:xfrm>
            <a:off x="359948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16E40DA-7526-04ED-7EBC-F334B9C971D0}"/>
              </a:ext>
            </a:extLst>
          </p:cNvPr>
          <p:cNvSpPr txBox="1"/>
          <p:nvPr/>
        </p:nvSpPr>
        <p:spPr>
          <a:xfrm>
            <a:off x="4659852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0.4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27943F8-6A6B-B727-8C2B-22C871E7A068}"/>
              </a:ext>
            </a:extLst>
          </p:cNvPr>
          <p:cNvSpPr txBox="1"/>
          <p:nvPr/>
        </p:nvSpPr>
        <p:spPr>
          <a:xfrm>
            <a:off x="5804053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0.5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A38BF57-107E-5CF9-5D7C-4F2FED17C721}"/>
              </a:ext>
            </a:extLst>
          </p:cNvPr>
          <p:cNvSpPr txBox="1"/>
          <p:nvPr/>
        </p:nvSpPr>
        <p:spPr>
          <a:xfrm>
            <a:off x="6848569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0.6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166ACF0-CD97-944F-A417-8957DF9EECC4}"/>
              </a:ext>
            </a:extLst>
          </p:cNvPr>
          <p:cNvSpPr txBox="1"/>
          <p:nvPr/>
        </p:nvSpPr>
        <p:spPr>
          <a:xfrm>
            <a:off x="7983364" y="2446709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0.7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09A50D7-0292-B13C-0F81-145398CCFB6C}"/>
              </a:ext>
            </a:extLst>
          </p:cNvPr>
          <p:cNvSpPr txBox="1"/>
          <p:nvPr/>
        </p:nvSpPr>
        <p:spPr>
          <a:xfrm>
            <a:off x="9160819" y="2492075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0.8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DB5F897-2BC9-7072-259C-E9B1087CB781}"/>
              </a:ext>
            </a:extLst>
          </p:cNvPr>
          <p:cNvSpPr txBox="1"/>
          <p:nvPr/>
        </p:nvSpPr>
        <p:spPr>
          <a:xfrm>
            <a:off x="10315689" y="252096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0.9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B70756-522B-2222-A9F1-D67E5A16D757}"/>
              </a:ext>
            </a:extLst>
          </p:cNvPr>
          <p:cNvCxnSpPr>
            <a:cxnSpLocks/>
          </p:cNvCxnSpPr>
          <p:nvPr/>
        </p:nvCxnSpPr>
        <p:spPr>
          <a:xfrm>
            <a:off x="1607945" y="836844"/>
            <a:ext cx="1" cy="238129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837CDC-71B1-CE13-E3C1-71EAED6A2F02}"/>
              </a:ext>
            </a:extLst>
          </p:cNvPr>
          <p:cNvSpPr txBox="1"/>
          <p:nvPr/>
        </p:nvSpPr>
        <p:spPr>
          <a:xfrm>
            <a:off x="85141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968CBF-B6C9-5465-1EC7-9D4A7B42BC52}"/>
              </a:ext>
            </a:extLst>
          </p:cNvPr>
          <p:cNvSpPr txBox="1"/>
          <p:nvPr/>
        </p:nvSpPr>
        <p:spPr>
          <a:xfrm>
            <a:off x="203502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5BEACD-2C81-4C14-4C39-7ABFFDCB755D}"/>
              </a:ext>
            </a:extLst>
          </p:cNvPr>
          <p:cNvSpPr txBox="1"/>
          <p:nvPr/>
        </p:nvSpPr>
        <p:spPr>
          <a:xfrm>
            <a:off x="311438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15E35-40F4-A821-6EAB-60D275A1BF62}"/>
              </a:ext>
            </a:extLst>
          </p:cNvPr>
          <p:cNvSpPr txBox="1"/>
          <p:nvPr/>
        </p:nvSpPr>
        <p:spPr>
          <a:xfrm>
            <a:off x="423899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0F6F51-7860-2BBF-9BA9-CC8AC7877E26}"/>
              </a:ext>
            </a:extLst>
          </p:cNvPr>
          <p:cNvSpPr txBox="1"/>
          <p:nvPr/>
        </p:nvSpPr>
        <p:spPr>
          <a:xfrm>
            <a:off x="546149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DEAA07-CC9E-744E-3A19-A046C74F6B03}"/>
              </a:ext>
            </a:extLst>
          </p:cNvPr>
          <p:cNvSpPr txBox="1"/>
          <p:nvPr/>
        </p:nvSpPr>
        <p:spPr>
          <a:xfrm>
            <a:off x="648140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DA9CD3-4645-7482-A0B8-E48606C9EC5C}"/>
              </a:ext>
            </a:extLst>
          </p:cNvPr>
          <p:cNvSpPr txBox="1"/>
          <p:nvPr/>
        </p:nvSpPr>
        <p:spPr>
          <a:xfrm>
            <a:off x="765247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494D87-3FEF-46FE-C2E9-1F70DA2AC7C7}"/>
              </a:ext>
            </a:extLst>
          </p:cNvPr>
          <p:cNvSpPr txBox="1"/>
          <p:nvPr/>
        </p:nvSpPr>
        <p:spPr>
          <a:xfrm>
            <a:off x="8526033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D74E27-5C26-5E7E-5B97-124DF9AFA15F}"/>
              </a:ext>
            </a:extLst>
          </p:cNvPr>
          <p:cNvSpPr txBox="1"/>
          <p:nvPr/>
        </p:nvSpPr>
        <p:spPr>
          <a:xfrm>
            <a:off x="9826185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22CE3E-67D6-7629-6B61-ABF91EA6D46E}"/>
              </a:ext>
            </a:extLst>
          </p:cNvPr>
          <p:cNvSpPr txBox="1"/>
          <p:nvPr/>
        </p:nvSpPr>
        <p:spPr>
          <a:xfrm>
            <a:off x="1074755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B680898B-42FE-7FD2-392E-B0EEC71EC4D2}"/>
              </a:ext>
            </a:extLst>
          </p:cNvPr>
          <p:cNvSpPr/>
          <p:nvPr/>
        </p:nvSpPr>
        <p:spPr>
          <a:xfrm>
            <a:off x="-3597" y="2534705"/>
            <a:ext cx="1531178" cy="557385"/>
          </a:xfrm>
          <a:prstGeom prst="rightArrow">
            <a:avLst/>
          </a:prstGeom>
          <a:solidFill>
            <a:schemeClr val="accent5">
              <a:lumMod val="40000"/>
              <a:lumOff val="60000"/>
              <a:alpha val="8296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30B0B8-68D0-B85D-35F7-61AC0F426ED0}"/>
              </a:ext>
            </a:extLst>
          </p:cNvPr>
          <p:cNvSpPr txBox="1"/>
          <p:nvPr/>
        </p:nvSpPr>
        <p:spPr>
          <a:xfrm>
            <a:off x="79755" y="2633012"/>
            <a:ext cx="1368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Threshold = </a:t>
            </a:r>
            <a:r>
              <a:rPr lang="en-US" altLang="zh-CN" sz="1400"/>
              <a:t>0.1</a:t>
            </a:r>
            <a:endParaRPr 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4081FF-860F-A9A3-827D-FEB0C30DE380}"/>
              </a:ext>
            </a:extLst>
          </p:cNvPr>
          <p:cNvSpPr txBox="1"/>
          <p:nvPr/>
        </p:nvSpPr>
        <p:spPr>
          <a:xfrm>
            <a:off x="4578038" y="3074951"/>
            <a:ext cx="411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Predicted Risk of Cancer (in probability)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58964CFB-E54E-0EF3-6345-59CE4E9CB8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466824"/>
              </p:ext>
            </p:extLst>
          </p:nvPr>
        </p:nvGraphicFramePr>
        <p:xfrm>
          <a:off x="465216" y="4108169"/>
          <a:ext cx="6497315" cy="1018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794">
                  <a:extLst>
                    <a:ext uri="{9D8B030D-6E8A-4147-A177-3AD203B41FA5}">
                      <a16:colId xmlns:a16="http://schemas.microsoft.com/office/drawing/2014/main" val="326117383"/>
                    </a:ext>
                  </a:extLst>
                </a:gridCol>
                <a:gridCol w="421091">
                  <a:extLst>
                    <a:ext uri="{9D8B030D-6E8A-4147-A177-3AD203B41FA5}">
                      <a16:colId xmlns:a16="http://schemas.microsoft.com/office/drawing/2014/main" val="378515966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95057698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66418576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234839655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72555603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45403981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13792225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3744448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070766227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61444999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0199984"/>
                    </a:ext>
                  </a:extLst>
                </a:gridCol>
              </a:tblGrid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Threshold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0.5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0.4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0.3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0.2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0.1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570744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TPR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  <a:r>
                        <a:rPr lang="en-US" altLang="zh-CN" sz="1200" dirty="0"/>
                        <a:t>%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75%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75%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100</a:t>
                      </a:r>
                      <a:r>
                        <a:rPr lang="en-US" altLang="zh-CN" sz="1200" dirty="0"/>
                        <a:t>%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92720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67</a:t>
                      </a:r>
                      <a:r>
                        <a:rPr lang="en-US" altLang="zh-CN" sz="1200" dirty="0"/>
                        <a:t>%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83%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83%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975146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80E07C22-5873-214C-C4A1-85F17A1D1C1E}"/>
              </a:ext>
            </a:extLst>
          </p:cNvPr>
          <p:cNvSpPr txBox="1"/>
          <p:nvPr/>
        </p:nvSpPr>
        <p:spPr>
          <a:xfrm>
            <a:off x="5958929" y="3747441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TP=4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2DB4BC2-8932-FA40-1314-08ACC379E94A}"/>
              </a:ext>
            </a:extLst>
          </p:cNvPr>
          <p:cNvSpPr txBox="1"/>
          <p:nvPr/>
        </p:nvSpPr>
        <p:spPr>
          <a:xfrm>
            <a:off x="5955609" y="530806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FP=6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0CB788D-B9D5-ED06-B607-A541447E2421}"/>
              </a:ext>
            </a:extLst>
          </p:cNvPr>
          <p:cNvCxnSpPr>
            <a:cxnSpLocks/>
            <a:stCxn id="18" idx="0"/>
            <a:endCxn id="49" idx="0"/>
          </p:cNvCxnSpPr>
          <p:nvPr/>
        </p:nvCxnSpPr>
        <p:spPr>
          <a:xfrm flipH="1">
            <a:off x="6206754" y="1778392"/>
            <a:ext cx="448740" cy="19690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20397AD-7765-5E62-08DC-28CFD57A7368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4429649" y="1680742"/>
            <a:ext cx="1777105" cy="206669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BB894F5-81D4-E4A0-895D-99EC60A08FFF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1989133" y="1546225"/>
            <a:ext cx="4217621" cy="220121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F36A634-E0E1-C58B-31A3-7CB74B244D05}"/>
              </a:ext>
            </a:extLst>
          </p:cNvPr>
          <p:cNvCxnSpPr>
            <a:cxnSpLocks/>
            <a:endCxn id="49" idx="0"/>
          </p:cNvCxnSpPr>
          <p:nvPr/>
        </p:nvCxnSpPr>
        <p:spPr>
          <a:xfrm flipH="1">
            <a:off x="6206754" y="1693891"/>
            <a:ext cx="2610545" cy="205355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1881A97-C61C-4FB5-6A7D-43204527FA42}"/>
              </a:ext>
            </a:extLst>
          </p:cNvPr>
          <p:cNvCxnSpPr>
            <a:cxnSpLocks/>
            <a:endCxn id="49" idx="0"/>
          </p:cNvCxnSpPr>
          <p:nvPr/>
        </p:nvCxnSpPr>
        <p:spPr>
          <a:xfrm flipH="1">
            <a:off x="6206754" y="1531551"/>
            <a:ext cx="4776122" cy="221589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Oval Callout 75">
            <a:extLst>
              <a:ext uri="{FF2B5EF4-FFF2-40B4-BE49-F238E27FC236}">
                <a16:creationId xmlns:a16="http://schemas.microsoft.com/office/drawing/2014/main" id="{973FAEB0-1424-3BBE-023F-C5DB9239106B}"/>
              </a:ext>
            </a:extLst>
          </p:cNvPr>
          <p:cNvSpPr/>
          <p:nvPr/>
        </p:nvSpPr>
        <p:spPr>
          <a:xfrm>
            <a:off x="9317471" y="3767445"/>
            <a:ext cx="1051586" cy="582195"/>
          </a:xfrm>
          <a:prstGeom prst="wedgeEllipseCallout">
            <a:avLst>
              <a:gd name="adj1" fmla="val 106316"/>
              <a:gd name="adj2" fmla="val -67802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>
                    <a:lumMod val="25000"/>
                  </a:schemeClr>
                </a:solidFill>
              </a:rPr>
              <a:t>TPR and FPR at 0.1 threshold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D683892-09E9-F777-8502-8A425CE52163}"/>
              </a:ext>
            </a:extLst>
          </p:cNvPr>
          <p:cNvGrpSpPr/>
          <p:nvPr/>
        </p:nvGrpSpPr>
        <p:grpSpPr>
          <a:xfrm>
            <a:off x="7149000" y="4422805"/>
            <a:ext cx="834365" cy="423515"/>
            <a:chOff x="7149000" y="4422805"/>
            <a:chExt cx="834365" cy="423515"/>
          </a:xfrm>
        </p:grpSpPr>
        <p:sp>
          <p:nvSpPr>
            <p:cNvPr id="133" name="Right Arrow 132">
              <a:extLst>
                <a:ext uri="{FF2B5EF4-FFF2-40B4-BE49-F238E27FC236}">
                  <a16:creationId xmlns:a16="http://schemas.microsoft.com/office/drawing/2014/main" id="{765D0515-A37B-B3C0-F20E-051E4CF8FE0C}"/>
                </a:ext>
              </a:extLst>
            </p:cNvPr>
            <p:cNvSpPr/>
            <p:nvPr/>
          </p:nvSpPr>
          <p:spPr>
            <a:xfrm>
              <a:off x="7187361" y="4422805"/>
              <a:ext cx="796004" cy="423515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D0848E54-5FCA-DE59-366E-8EA0E8A3549E}"/>
                </a:ext>
              </a:extLst>
            </p:cNvPr>
            <p:cNvSpPr txBox="1"/>
            <p:nvPr/>
          </p:nvSpPr>
          <p:spPr>
            <a:xfrm>
              <a:off x="7149000" y="4486848"/>
              <a:ext cx="79541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ROC Curve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B71DA690-61E2-5A50-5775-C11DDCCF7B0A}"/>
              </a:ext>
            </a:extLst>
          </p:cNvPr>
          <p:cNvSpPr txBox="1"/>
          <p:nvPr/>
        </p:nvSpPr>
        <p:spPr>
          <a:xfrm>
            <a:off x="1647355" y="1172657"/>
            <a:ext cx="7184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>
                <a:solidFill>
                  <a:prstClr val="white"/>
                </a:solidFill>
                <a:latin typeface="Aptos" panose="02110004020202020204"/>
              </a:rPr>
              <a:t>    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Cancer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E2E248DA-5CF6-50D2-4931-BD72E4A7DF6E}"/>
              </a:ext>
            </a:extLst>
          </p:cNvPr>
          <p:cNvSpPr/>
          <p:nvPr/>
        </p:nvSpPr>
        <p:spPr>
          <a:xfrm>
            <a:off x="1712555" y="838200"/>
            <a:ext cx="9778063" cy="891513"/>
          </a:xfrm>
          <a:prstGeom prst="roundRect">
            <a:avLst/>
          </a:prstGeom>
          <a:solidFill>
            <a:schemeClr val="accent2">
              <a:lumMod val="60000"/>
              <a:lumOff val="40000"/>
              <a:alpha val="6032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47C4760-8402-2EAD-3B36-C58A7756B581}"/>
              </a:ext>
            </a:extLst>
          </p:cNvPr>
          <p:cNvGrpSpPr/>
          <p:nvPr/>
        </p:nvGrpSpPr>
        <p:grpSpPr>
          <a:xfrm>
            <a:off x="618662" y="933855"/>
            <a:ext cx="10747873" cy="760710"/>
            <a:chOff x="505928" y="2424449"/>
            <a:chExt cx="10747873" cy="760710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F655CC23-4C5B-D7AE-0957-4BAAE547B7F3}"/>
                </a:ext>
              </a:extLst>
            </p:cNvPr>
            <p:cNvGrpSpPr/>
            <p:nvPr/>
          </p:nvGrpSpPr>
          <p:grpSpPr>
            <a:xfrm>
              <a:off x="505928" y="2424449"/>
              <a:ext cx="898003" cy="731520"/>
              <a:chOff x="1190943" y="2895908"/>
              <a:chExt cx="898003" cy="731520"/>
            </a:xfrm>
          </p:grpSpPr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C209D279-623B-F8C5-0A03-161D2BBEE55F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B9F18C99-E031-C776-CB81-2A2FB2E17A60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Non-Cancer</a:t>
                </a: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99D6CA2A-A35D-DA05-DAC8-6F450497177A}"/>
                </a:ext>
              </a:extLst>
            </p:cNvPr>
            <p:cNvGrpSpPr/>
            <p:nvPr/>
          </p:nvGrpSpPr>
          <p:grpSpPr>
            <a:xfrm>
              <a:off x="3864225" y="2439816"/>
              <a:ext cx="1002197" cy="731520"/>
              <a:chOff x="5984058" y="1831430"/>
              <a:chExt cx="1002197" cy="731520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2EE582D6-D596-ADFF-7F48-E01BF3EF6629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3B383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AF3DC960-F243-7BC7-F8CB-C79D062ABDF8}"/>
                  </a:ext>
                </a:extLst>
              </p:cNvPr>
              <p:cNvSpPr txBox="1"/>
              <p:nvPr/>
            </p:nvSpPr>
            <p:spPr>
              <a:xfrm>
                <a:off x="5984058" y="2053031"/>
                <a:ext cx="100219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Non-Cancer</a:t>
                </a:r>
              </a:p>
            </p:txBody>
          </p: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94029CFF-489E-3692-93A8-EF38694E6927}"/>
                </a:ext>
              </a:extLst>
            </p:cNvPr>
            <p:cNvSpPr/>
            <p:nvPr/>
          </p:nvSpPr>
          <p:spPr>
            <a:xfrm>
              <a:off x="9501847" y="2424449"/>
              <a:ext cx="731520" cy="731520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09914F89-0F4D-3176-C9B9-56C1E53098B8}"/>
                </a:ext>
              </a:extLst>
            </p:cNvPr>
            <p:cNvSpPr/>
            <p:nvPr/>
          </p:nvSpPr>
          <p:spPr>
            <a:xfrm>
              <a:off x="7377587" y="2452965"/>
              <a:ext cx="731520" cy="731520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FFAE099D-D575-88A3-9E72-934EFD6EE212}"/>
                </a:ext>
              </a:extLst>
            </p:cNvPr>
            <p:cNvGrpSpPr/>
            <p:nvPr/>
          </p:nvGrpSpPr>
          <p:grpSpPr>
            <a:xfrm>
              <a:off x="6079459" y="2439816"/>
              <a:ext cx="1002197" cy="731520"/>
              <a:chOff x="5995386" y="1831430"/>
              <a:chExt cx="1002197" cy="731520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0D6B122C-E5CA-9140-64ED-7E2E6DC2E7BC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3B383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A201F561-E00A-59CB-7720-45D069433B6F}"/>
                  </a:ext>
                </a:extLst>
              </p:cNvPr>
              <p:cNvSpPr txBox="1"/>
              <p:nvPr/>
            </p:nvSpPr>
            <p:spPr>
              <a:xfrm>
                <a:off x="5995386" y="2053031"/>
                <a:ext cx="100219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Non-Cancer</a:t>
                </a:r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7E027D43-EE1B-5FFC-8D0A-C6EFA071D271}"/>
                </a:ext>
              </a:extLst>
            </p:cNvPr>
            <p:cNvGrpSpPr/>
            <p:nvPr/>
          </p:nvGrpSpPr>
          <p:grpSpPr>
            <a:xfrm>
              <a:off x="10522281" y="2424449"/>
              <a:ext cx="731520" cy="731520"/>
              <a:chOff x="6100442" y="1831430"/>
              <a:chExt cx="731520" cy="731520"/>
            </a:xfrm>
          </p:grpSpPr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69974390-F345-2468-6FA4-A4C086F9DE65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ACCA79A7-574F-8194-3940-3217C53E953D}"/>
                  </a:ext>
                </a:extLst>
              </p:cNvPr>
              <p:cNvSpPr txBox="1"/>
              <p:nvPr/>
            </p:nvSpPr>
            <p:spPr>
              <a:xfrm>
                <a:off x="6131014" y="2053031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Cancer</a:t>
                </a:r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6A2851BE-651F-19C0-ECC1-844F70739580}"/>
                </a:ext>
              </a:extLst>
            </p:cNvPr>
            <p:cNvGrpSpPr/>
            <p:nvPr/>
          </p:nvGrpSpPr>
          <p:grpSpPr>
            <a:xfrm>
              <a:off x="1534621" y="2424449"/>
              <a:ext cx="784782" cy="731520"/>
              <a:chOff x="1220923" y="2895908"/>
              <a:chExt cx="784782" cy="731520"/>
            </a:xfrm>
          </p:grpSpPr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E396CD2B-7E48-22CA-D48C-27ED1F54D49C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5E14E063-7159-75DD-0C7F-A72221142E23}"/>
                  </a:ext>
                </a:extLst>
              </p:cNvPr>
              <p:cNvSpPr txBox="1"/>
              <p:nvPr/>
            </p:nvSpPr>
            <p:spPr>
              <a:xfrm>
                <a:off x="1220923" y="3134710"/>
                <a:ext cx="71846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50">
                    <a:solidFill>
                      <a:prstClr val="white"/>
                    </a:solidFill>
                    <a:latin typeface="Aptos" panose="02110004020202020204"/>
                  </a:rPr>
                  <a:t>    </a:t>
                </a: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Cancer</a:t>
                </a:r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B0EE3629-5B28-F2AE-3730-934A384292E8}"/>
                </a:ext>
              </a:extLst>
            </p:cNvPr>
            <p:cNvGrpSpPr/>
            <p:nvPr/>
          </p:nvGrpSpPr>
          <p:grpSpPr>
            <a:xfrm>
              <a:off x="2802280" y="2424449"/>
              <a:ext cx="898003" cy="731520"/>
              <a:chOff x="1221939" y="2895908"/>
              <a:chExt cx="898003" cy="731520"/>
            </a:xfrm>
          </p:grpSpPr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AF0E18FE-1E30-64C2-A22F-72CE732CF99D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89FB312A-D0DE-3891-72A4-57057B2EBCF4}"/>
                  </a:ext>
                </a:extLst>
              </p:cNvPr>
              <p:cNvSpPr txBox="1"/>
              <p:nvPr/>
            </p:nvSpPr>
            <p:spPr>
              <a:xfrm>
                <a:off x="1221939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Non-Cancer</a:t>
                </a:r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1F4B56DB-1886-A8B3-AA22-3A478F49F9C1}"/>
                </a:ext>
              </a:extLst>
            </p:cNvPr>
            <p:cNvGrpSpPr/>
            <p:nvPr/>
          </p:nvGrpSpPr>
          <p:grpSpPr>
            <a:xfrm>
              <a:off x="8316504" y="2453639"/>
              <a:ext cx="814762" cy="731520"/>
              <a:chOff x="1190943" y="2895908"/>
              <a:chExt cx="814762" cy="731520"/>
            </a:xfrm>
          </p:grpSpPr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C705C463-A40C-297A-D116-89F27B024007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C7D168C-36D7-DCE4-3369-AB2627408734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74571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50">
                    <a:solidFill>
                      <a:prstClr val="white"/>
                    </a:solidFill>
                    <a:latin typeface="Aptos" panose="02110004020202020204"/>
                  </a:rPr>
                  <a:t>     </a:t>
                </a: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Cancer</a:t>
                </a:r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85FC1746-0615-FF16-C3FB-BBD6EB3D816F}"/>
                </a:ext>
              </a:extLst>
            </p:cNvPr>
            <p:cNvGrpSpPr/>
            <p:nvPr/>
          </p:nvGrpSpPr>
          <p:grpSpPr>
            <a:xfrm>
              <a:off x="5135380" y="2424449"/>
              <a:ext cx="731520" cy="731520"/>
              <a:chOff x="1274185" y="2895908"/>
              <a:chExt cx="731520" cy="731520"/>
            </a:xfrm>
          </p:grpSpPr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12EBE30B-027D-F2A6-FBEE-3679589BE56E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43A61254-A29C-A34E-DCCF-BDB3270B4B28}"/>
                  </a:ext>
                </a:extLst>
              </p:cNvPr>
              <p:cNvSpPr txBox="1"/>
              <p:nvPr/>
            </p:nvSpPr>
            <p:spPr>
              <a:xfrm>
                <a:off x="1282396" y="3145145"/>
                <a:ext cx="60946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Cancer</a:t>
                </a:r>
              </a:p>
            </p:txBody>
          </p:sp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3E7C7E45-2F59-D3B0-6469-2F4BA9C286C7}"/>
                </a:ext>
              </a:extLst>
            </p:cNvPr>
            <p:cNvSpPr txBox="1"/>
            <p:nvPr/>
          </p:nvSpPr>
          <p:spPr>
            <a:xfrm>
              <a:off x="9409445" y="2663251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Non-Cancer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7BAC3CC9-9488-67E0-3694-77CEBA756C2E}"/>
                </a:ext>
              </a:extLst>
            </p:cNvPr>
            <p:cNvSpPr txBox="1"/>
            <p:nvPr/>
          </p:nvSpPr>
          <p:spPr>
            <a:xfrm>
              <a:off x="7294639" y="2665339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Non-Cancer</a:t>
              </a: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10BA4B18-16FA-9B75-DEF7-D927C231827C}"/>
              </a:ext>
            </a:extLst>
          </p:cNvPr>
          <p:cNvGrpSpPr/>
          <p:nvPr/>
        </p:nvGrpSpPr>
        <p:grpSpPr>
          <a:xfrm rot="5400000">
            <a:off x="8931989" y="5372821"/>
            <a:ext cx="68787" cy="549799"/>
            <a:chOff x="8671969" y="5772539"/>
            <a:chExt cx="68787" cy="549799"/>
          </a:xfrm>
        </p:grpSpPr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51835F60-506B-AAF7-312F-CA3E9D78274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465655" y="6081631"/>
              <a:ext cx="48141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4CD55777-5D68-48D0-0C3F-7F32124D9319}"/>
                </a:ext>
              </a:extLst>
            </p:cNvPr>
            <p:cNvSpPr/>
            <p:nvPr/>
          </p:nvSpPr>
          <p:spPr>
            <a:xfrm>
              <a:off x="8671969" y="5772539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187DCBF5-1F5E-861A-3789-93CF844D66E6}"/>
              </a:ext>
            </a:extLst>
          </p:cNvPr>
          <p:cNvGrpSpPr/>
          <p:nvPr/>
        </p:nvGrpSpPr>
        <p:grpSpPr>
          <a:xfrm>
            <a:off x="8665725" y="5618990"/>
            <a:ext cx="68787" cy="659890"/>
            <a:chOff x="8672075" y="5722642"/>
            <a:chExt cx="68787" cy="65989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298400D-20DE-F2F3-782A-5764D2F00CB9}"/>
                </a:ext>
              </a:extLst>
            </p:cNvPr>
            <p:cNvCxnSpPr>
              <a:cxnSpLocks/>
            </p:cNvCxnSpPr>
            <p:nvPr/>
          </p:nvCxnSpPr>
          <p:spPr>
            <a:xfrm>
              <a:off x="8706468" y="5791026"/>
              <a:ext cx="0" cy="59150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E581B225-F5C1-C6B2-B04D-7F9C7B62FDFE}"/>
                </a:ext>
              </a:extLst>
            </p:cNvPr>
            <p:cNvSpPr/>
            <p:nvPr/>
          </p:nvSpPr>
          <p:spPr>
            <a:xfrm>
              <a:off x="8672075" y="5722642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99951505-003A-7DA7-A22F-9BAC711498C4}"/>
              </a:ext>
            </a:extLst>
          </p:cNvPr>
          <p:cNvGrpSpPr/>
          <p:nvPr/>
        </p:nvGrpSpPr>
        <p:grpSpPr>
          <a:xfrm>
            <a:off x="9181533" y="4931614"/>
            <a:ext cx="68787" cy="693666"/>
            <a:chOff x="9181533" y="4931614"/>
            <a:chExt cx="68787" cy="693666"/>
          </a:xfrm>
        </p:grpSpPr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53636F8E-371D-8122-7C75-AF3FC41A9704}"/>
                </a:ext>
              </a:extLst>
            </p:cNvPr>
            <p:cNvCxnSpPr>
              <a:cxnSpLocks/>
            </p:cNvCxnSpPr>
            <p:nvPr/>
          </p:nvCxnSpPr>
          <p:spPr>
            <a:xfrm>
              <a:off x="9213233" y="4962336"/>
              <a:ext cx="0" cy="66294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0467459-BAFE-07B4-196B-CD4944F42D0F}"/>
                </a:ext>
              </a:extLst>
            </p:cNvPr>
            <p:cNvSpPr/>
            <p:nvPr/>
          </p:nvSpPr>
          <p:spPr>
            <a:xfrm>
              <a:off x="9181533" y="4931614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84138E0E-C064-2EEA-6FC2-11AB6A1F4E47}"/>
              </a:ext>
            </a:extLst>
          </p:cNvPr>
          <p:cNvGrpSpPr/>
          <p:nvPr/>
        </p:nvGrpSpPr>
        <p:grpSpPr>
          <a:xfrm rot="5400000">
            <a:off x="9447637" y="4734668"/>
            <a:ext cx="68787" cy="463422"/>
            <a:chOff x="8676824" y="6024571"/>
            <a:chExt cx="68787" cy="463422"/>
          </a:xfrm>
        </p:grpSpPr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D3E95E2A-09BC-342F-6847-B652AF4F2B2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508962" y="6286310"/>
              <a:ext cx="395414" cy="795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844306EA-B9B6-A58D-FB77-A07FAB5DDC84}"/>
                </a:ext>
              </a:extLst>
            </p:cNvPr>
            <p:cNvSpPr/>
            <p:nvPr/>
          </p:nvSpPr>
          <p:spPr>
            <a:xfrm>
              <a:off x="8676824" y="6024571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113DD14-62E2-E732-CE80-27A339DA5025}"/>
              </a:ext>
            </a:extLst>
          </p:cNvPr>
          <p:cNvGrpSpPr/>
          <p:nvPr/>
        </p:nvGrpSpPr>
        <p:grpSpPr>
          <a:xfrm>
            <a:off x="9712572" y="4924436"/>
            <a:ext cx="458170" cy="68787"/>
            <a:chOff x="9712572" y="4924436"/>
            <a:chExt cx="458170" cy="68787"/>
          </a:xfrm>
        </p:grpSpPr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A337888-87AB-B600-A194-32AB744283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12572" y="4957855"/>
              <a:ext cx="395414" cy="795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017C7FEC-71CB-C99A-43C3-1ABF60829579}"/>
                </a:ext>
              </a:extLst>
            </p:cNvPr>
            <p:cNvSpPr/>
            <p:nvPr/>
          </p:nvSpPr>
          <p:spPr>
            <a:xfrm rot="5400000">
              <a:off x="10102156" y="4924638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40706B37-67F9-9E57-E72A-6993CF54D11A}"/>
              </a:ext>
            </a:extLst>
          </p:cNvPr>
          <p:cNvGrpSpPr/>
          <p:nvPr/>
        </p:nvGrpSpPr>
        <p:grpSpPr>
          <a:xfrm>
            <a:off x="10108779" y="4236890"/>
            <a:ext cx="68787" cy="731328"/>
            <a:chOff x="8672075" y="5722642"/>
            <a:chExt cx="68787" cy="731328"/>
          </a:xfrm>
        </p:grpSpPr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3233378D-4A24-ED19-91C2-DD8D46762285}"/>
                </a:ext>
              </a:extLst>
            </p:cNvPr>
            <p:cNvCxnSpPr>
              <a:cxnSpLocks/>
            </p:cNvCxnSpPr>
            <p:nvPr/>
          </p:nvCxnSpPr>
          <p:spPr>
            <a:xfrm>
              <a:off x="8706468" y="5791026"/>
              <a:ext cx="0" cy="66294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01C48663-11A1-0B0A-B8E3-F88D37616269}"/>
                </a:ext>
              </a:extLst>
            </p:cNvPr>
            <p:cNvSpPr/>
            <p:nvPr/>
          </p:nvSpPr>
          <p:spPr>
            <a:xfrm>
              <a:off x="8672075" y="5722642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6A730712-FFC7-9F5A-8A5B-21A40D0DF3FF}"/>
              </a:ext>
            </a:extLst>
          </p:cNvPr>
          <p:cNvGrpSpPr/>
          <p:nvPr/>
        </p:nvGrpSpPr>
        <p:grpSpPr>
          <a:xfrm>
            <a:off x="10179735" y="4236487"/>
            <a:ext cx="458170" cy="68787"/>
            <a:chOff x="9712572" y="4924436"/>
            <a:chExt cx="458170" cy="68787"/>
          </a:xfrm>
        </p:grpSpPr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2D8E72BC-1FD9-F0C7-13F5-05E58C3BA3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12572" y="4957855"/>
              <a:ext cx="395414" cy="795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66B733B-B1A9-FDAC-5A83-1B17F2C7AED8}"/>
                </a:ext>
              </a:extLst>
            </p:cNvPr>
            <p:cNvSpPr/>
            <p:nvPr/>
          </p:nvSpPr>
          <p:spPr>
            <a:xfrm rot="5400000">
              <a:off x="10102156" y="4924638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7B9B2261-17D4-ACC4-AA8B-D0C02CD7CE54}"/>
              </a:ext>
            </a:extLst>
          </p:cNvPr>
          <p:cNvGrpSpPr/>
          <p:nvPr/>
        </p:nvGrpSpPr>
        <p:grpSpPr>
          <a:xfrm rot="5400000">
            <a:off x="10832341" y="4039170"/>
            <a:ext cx="68787" cy="463422"/>
            <a:chOff x="8676824" y="6024571"/>
            <a:chExt cx="68787" cy="463422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F54EB1C6-8305-94D3-6BE4-912633956FF3}"/>
                </a:ext>
              </a:extLst>
            </p:cNvPr>
            <p:cNvCxnSpPr>
              <a:cxnSpLocks/>
              <a:stCxn id="190" idx="4"/>
            </p:cNvCxnSpPr>
            <p:nvPr/>
          </p:nvCxnSpPr>
          <p:spPr>
            <a:xfrm rot="16200000" flipH="1" flipV="1">
              <a:off x="8513413" y="6290187"/>
              <a:ext cx="395038" cy="57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EDA8435F-BFF0-C2D8-13F1-1CAE56D22F18}"/>
                </a:ext>
              </a:extLst>
            </p:cNvPr>
            <p:cNvSpPr/>
            <p:nvPr/>
          </p:nvSpPr>
          <p:spPr>
            <a:xfrm>
              <a:off x="8676824" y="6024571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A5272253-2A8C-1F39-A58D-5F27913260CB}"/>
              </a:ext>
            </a:extLst>
          </p:cNvPr>
          <p:cNvGrpSpPr/>
          <p:nvPr/>
        </p:nvGrpSpPr>
        <p:grpSpPr>
          <a:xfrm>
            <a:off x="11030238" y="3583179"/>
            <a:ext cx="68787" cy="653309"/>
            <a:chOff x="8657723" y="5767243"/>
            <a:chExt cx="68787" cy="653309"/>
          </a:xfrm>
        </p:grpSpPr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7946FFEA-5BD1-A8F7-31F9-BFB6B3D6900B}"/>
                </a:ext>
              </a:extLst>
            </p:cNvPr>
            <p:cNvCxnSpPr>
              <a:cxnSpLocks/>
              <a:stCxn id="193" idx="4"/>
              <a:endCxn id="190" idx="2"/>
            </p:cNvCxnSpPr>
            <p:nvPr/>
          </p:nvCxnSpPr>
          <p:spPr>
            <a:xfrm flipH="1">
              <a:off x="8691739" y="5835627"/>
              <a:ext cx="378" cy="58492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DD62CB54-F917-5264-2ED1-7E751BF7F711}"/>
                </a:ext>
              </a:extLst>
            </p:cNvPr>
            <p:cNvSpPr/>
            <p:nvPr/>
          </p:nvSpPr>
          <p:spPr>
            <a:xfrm>
              <a:off x="8657723" y="5767243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475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C41140C9-FBDF-4E37-2972-94AEFEEA15C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4521" y="3424307"/>
            <a:ext cx="3737141" cy="32693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A21813-6383-1DB2-67E4-9D1E2C741DE3}"/>
              </a:ext>
            </a:extLst>
          </p:cNvPr>
          <p:cNvSpPr/>
          <p:nvPr/>
        </p:nvSpPr>
        <p:spPr>
          <a:xfrm rot="5400000">
            <a:off x="28257" y="2173153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BBF2E3-9CE8-A7B9-B305-D2BF0BEB9CD5}"/>
              </a:ext>
            </a:extLst>
          </p:cNvPr>
          <p:cNvSpPr txBox="1"/>
          <p:nvPr/>
        </p:nvSpPr>
        <p:spPr>
          <a:xfrm>
            <a:off x="279468" y="2624466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9C497F-93F5-51BF-FFE8-5160FD3B5FE9}"/>
              </a:ext>
            </a:extLst>
          </p:cNvPr>
          <p:cNvSpPr txBox="1"/>
          <p:nvPr/>
        </p:nvSpPr>
        <p:spPr>
          <a:xfrm>
            <a:off x="11263800" y="2676741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1.0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43E2CC5-2DF5-0ADD-02E1-4C44312ED7C7}"/>
              </a:ext>
            </a:extLst>
          </p:cNvPr>
          <p:cNvSpPr/>
          <p:nvPr/>
        </p:nvSpPr>
        <p:spPr>
          <a:xfrm rot="5400000">
            <a:off x="11092725" y="2173674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BF7D410-F216-D756-107E-56CB1DCBA151}"/>
              </a:ext>
            </a:extLst>
          </p:cNvPr>
          <p:cNvSpPr/>
          <p:nvPr/>
        </p:nvSpPr>
        <p:spPr>
          <a:xfrm rot="5400000">
            <a:off x="1472981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FA511D3-BB3F-1B42-698C-E336C4A385D4}"/>
              </a:ext>
            </a:extLst>
          </p:cNvPr>
          <p:cNvSpPr/>
          <p:nvPr/>
        </p:nvSpPr>
        <p:spPr>
          <a:xfrm rot="5400000">
            <a:off x="2592334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8675534-58DC-E4D8-6370-5F93DC3F8F68}"/>
              </a:ext>
            </a:extLst>
          </p:cNvPr>
          <p:cNvSpPr/>
          <p:nvPr/>
        </p:nvSpPr>
        <p:spPr>
          <a:xfrm>
            <a:off x="539626" y="2122743"/>
            <a:ext cx="10972800" cy="640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119D40F-4A3C-29CD-AC89-3B027471743E}"/>
              </a:ext>
            </a:extLst>
          </p:cNvPr>
          <p:cNvSpPr/>
          <p:nvPr/>
        </p:nvSpPr>
        <p:spPr>
          <a:xfrm rot="5400000">
            <a:off x="3711687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093A159-2658-D891-CBA6-12D858D6DA94}"/>
              </a:ext>
            </a:extLst>
          </p:cNvPr>
          <p:cNvSpPr/>
          <p:nvPr/>
        </p:nvSpPr>
        <p:spPr>
          <a:xfrm rot="5400000">
            <a:off x="4831040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2A87705-37B6-97D6-C3F6-54DD9154A1FA}"/>
              </a:ext>
            </a:extLst>
          </p:cNvPr>
          <p:cNvSpPr/>
          <p:nvPr/>
        </p:nvSpPr>
        <p:spPr>
          <a:xfrm rot="5400000">
            <a:off x="5950393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44C94D7-FCB8-38DB-37E3-63CB8062DE69}"/>
              </a:ext>
            </a:extLst>
          </p:cNvPr>
          <p:cNvSpPr/>
          <p:nvPr/>
        </p:nvSpPr>
        <p:spPr>
          <a:xfrm rot="5400000">
            <a:off x="7069746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01D80B5-C65B-7F66-DA20-914B61E0F3C9}"/>
              </a:ext>
            </a:extLst>
          </p:cNvPr>
          <p:cNvSpPr/>
          <p:nvPr/>
        </p:nvSpPr>
        <p:spPr>
          <a:xfrm rot="5400000">
            <a:off x="8189099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F8300E2-C099-D4F9-0225-213B1EEA16D7}"/>
              </a:ext>
            </a:extLst>
          </p:cNvPr>
          <p:cNvSpPr/>
          <p:nvPr/>
        </p:nvSpPr>
        <p:spPr>
          <a:xfrm rot="5400000">
            <a:off x="9308452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DCBE5AE-C26B-BD09-7D97-0E83CD0184F0}"/>
              </a:ext>
            </a:extLst>
          </p:cNvPr>
          <p:cNvSpPr/>
          <p:nvPr/>
        </p:nvSpPr>
        <p:spPr>
          <a:xfrm rot="5400000">
            <a:off x="10427805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429925B-DCFF-E96C-CEE5-EFB952E996FB}"/>
              </a:ext>
            </a:extLst>
          </p:cNvPr>
          <p:cNvSpPr txBox="1"/>
          <p:nvPr/>
        </p:nvSpPr>
        <p:spPr>
          <a:xfrm>
            <a:off x="1503336" y="240223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0.1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FAC475-7B7C-2B7B-C706-BF41C4323A25}"/>
              </a:ext>
            </a:extLst>
          </p:cNvPr>
          <p:cNvSpPr txBox="1"/>
          <p:nvPr/>
        </p:nvSpPr>
        <p:spPr>
          <a:xfrm>
            <a:off x="247973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D26CA1C-4080-7EEC-EAF0-341FCDD540FA}"/>
              </a:ext>
            </a:extLst>
          </p:cNvPr>
          <p:cNvSpPr txBox="1"/>
          <p:nvPr/>
        </p:nvSpPr>
        <p:spPr>
          <a:xfrm>
            <a:off x="359948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16E40DA-7526-04ED-7EBC-F334B9C971D0}"/>
              </a:ext>
            </a:extLst>
          </p:cNvPr>
          <p:cNvSpPr txBox="1"/>
          <p:nvPr/>
        </p:nvSpPr>
        <p:spPr>
          <a:xfrm>
            <a:off x="4659852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0.4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27943F8-6A6B-B727-8C2B-22C871E7A068}"/>
              </a:ext>
            </a:extLst>
          </p:cNvPr>
          <p:cNvSpPr txBox="1"/>
          <p:nvPr/>
        </p:nvSpPr>
        <p:spPr>
          <a:xfrm>
            <a:off x="5804053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0.5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A38BF57-107E-5CF9-5D7C-4F2FED17C721}"/>
              </a:ext>
            </a:extLst>
          </p:cNvPr>
          <p:cNvSpPr txBox="1"/>
          <p:nvPr/>
        </p:nvSpPr>
        <p:spPr>
          <a:xfrm>
            <a:off x="6848569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0.6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166ACF0-CD97-944F-A417-8957DF9EECC4}"/>
              </a:ext>
            </a:extLst>
          </p:cNvPr>
          <p:cNvSpPr txBox="1"/>
          <p:nvPr/>
        </p:nvSpPr>
        <p:spPr>
          <a:xfrm>
            <a:off x="7983364" y="2446709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0.7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09A50D7-0292-B13C-0F81-145398CCFB6C}"/>
              </a:ext>
            </a:extLst>
          </p:cNvPr>
          <p:cNvSpPr txBox="1"/>
          <p:nvPr/>
        </p:nvSpPr>
        <p:spPr>
          <a:xfrm>
            <a:off x="9160819" y="2492075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0.8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DB5F897-2BC9-7072-259C-E9B1087CB781}"/>
              </a:ext>
            </a:extLst>
          </p:cNvPr>
          <p:cNvSpPr txBox="1"/>
          <p:nvPr/>
        </p:nvSpPr>
        <p:spPr>
          <a:xfrm>
            <a:off x="10315689" y="252096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0.9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B70756-522B-2222-A9F1-D67E5A16D757}"/>
              </a:ext>
            </a:extLst>
          </p:cNvPr>
          <p:cNvCxnSpPr>
            <a:cxnSpLocks/>
          </p:cNvCxnSpPr>
          <p:nvPr/>
        </p:nvCxnSpPr>
        <p:spPr>
          <a:xfrm>
            <a:off x="478481" y="890511"/>
            <a:ext cx="1" cy="238129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837CDC-71B1-CE13-E3C1-71EAED6A2F02}"/>
              </a:ext>
            </a:extLst>
          </p:cNvPr>
          <p:cNvSpPr txBox="1"/>
          <p:nvPr/>
        </p:nvSpPr>
        <p:spPr>
          <a:xfrm>
            <a:off x="85141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968CBF-B6C9-5465-1EC7-9D4A7B42BC52}"/>
              </a:ext>
            </a:extLst>
          </p:cNvPr>
          <p:cNvSpPr txBox="1"/>
          <p:nvPr/>
        </p:nvSpPr>
        <p:spPr>
          <a:xfrm>
            <a:off x="203502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5BEACD-2C81-4C14-4C39-7ABFFDCB755D}"/>
              </a:ext>
            </a:extLst>
          </p:cNvPr>
          <p:cNvSpPr txBox="1"/>
          <p:nvPr/>
        </p:nvSpPr>
        <p:spPr>
          <a:xfrm>
            <a:off x="311438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15E35-40F4-A821-6EAB-60D275A1BF62}"/>
              </a:ext>
            </a:extLst>
          </p:cNvPr>
          <p:cNvSpPr txBox="1"/>
          <p:nvPr/>
        </p:nvSpPr>
        <p:spPr>
          <a:xfrm>
            <a:off x="423899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0F6F51-7860-2BBF-9BA9-CC8AC7877E26}"/>
              </a:ext>
            </a:extLst>
          </p:cNvPr>
          <p:cNvSpPr txBox="1"/>
          <p:nvPr/>
        </p:nvSpPr>
        <p:spPr>
          <a:xfrm>
            <a:off x="546149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DEAA07-CC9E-744E-3A19-A046C74F6B03}"/>
              </a:ext>
            </a:extLst>
          </p:cNvPr>
          <p:cNvSpPr txBox="1"/>
          <p:nvPr/>
        </p:nvSpPr>
        <p:spPr>
          <a:xfrm>
            <a:off x="648140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DA9CD3-4645-7482-A0B8-E48606C9EC5C}"/>
              </a:ext>
            </a:extLst>
          </p:cNvPr>
          <p:cNvSpPr txBox="1"/>
          <p:nvPr/>
        </p:nvSpPr>
        <p:spPr>
          <a:xfrm>
            <a:off x="765247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494D87-3FEF-46FE-C2E9-1F70DA2AC7C7}"/>
              </a:ext>
            </a:extLst>
          </p:cNvPr>
          <p:cNvSpPr txBox="1"/>
          <p:nvPr/>
        </p:nvSpPr>
        <p:spPr>
          <a:xfrm>
            <a:off x="8526033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D74E27-5C26-5E7E-5B97-124DF9AFA15F}"/>
              </a:ext>
            </a:extLst>
          </p:cNvPr>
          <p:cNvSpPr txBox="1"/>
          <p:nvPr/>
        </p:nvSpPr>
        <p:spPr>
          <a:xfrm>
            <a:off x="9826185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22CE3E-67D6-7629-6B61-ABF91EA6D46E}"/>
              </a:ext>
            </a:extLst>
          </p:cNvPr>
          <p:cNvSpPr txBox="1"/>
          <p:nvPr/>
        </p:nvSpPr>
        <p:spPr>
          <a:xfrm>
            <a:off x="1074755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B680898B-42FE-7FD2-392E-B0EEC71EC4D2}"/>
              </a:ext>
            </a:extLst>
          </p:cNvPr>
          <p:cNvSpPr/>
          <p:nvPr/>
        </p:nvSpPr>
        <p:spPr>
          <a:xfrm>
            <a:off x="-3597" y="3059138"/>
            <a:ext cx="1531178" cy="557385"/>
          </a:xfrm>
          <a:prstGeom prst="rightArrow">
            <a:avLst/>
          </a:prstGeom>
          <a:solidFill>
            <a:schemeClr val="accent5">
              <a:lumMod val="40000"/>
              <a:lumOff val="60000"/>
              <a:alpha val="8296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30B0B8-68D0-B85D-35F7-61AC0F426ED0}"/>
              </a:ext>
            </a:extLst>
          </p:cNvPr>
          <p:cNvSpPr txBox="1"/>
          <p:nvPr/>
        </p:nvSpPr>
        <p:spPr>
          <a:xfrm>
            <a:off x="79755" y="3157445"/>
            <a:ext cx="1220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Threshold = </a:t>
            </a:r>
            <a:r>
              <a:rPr lang="en-US" altLang="zh-CN" sz="1400"/>
              <a:t>0</a:t>
            </a:r>
            <a:endParaRPr 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78256E-BA36-3575-9669-CD0DDF5923F1}"/>
              </a:ext>
            </a:extLst>
          </p:cNvPr>
          <p:cNvSpPr txBox="1"/>
          <p:nvPr/>
        </p:nvSpPr>
        <p:spPr>
          <a:xfrm>
            <a:off x="4578038" y="3074951"/>
            <a:ext cx="411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Predicted Risk of Cancer (in probability)</a:t>
            </a:r>
          </a:p>
        </p:txBody>
      </p:sp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FED3CE85-D0B5-8F79-A7ED-C0F3B94511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892615"/>
              </p:ext>
            </p:extLst>
          </p:nvPr>
        </p:nvGraphicFramePr>
        <p:xfrm>
          <a:off x="465216" y="4108169"/>
          <a:ext cx="6497315" cy="1018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794">
                  <a:extLst>
                    <a:ext uri="{9D8B030D-6E8A-4147-A177-3AD203B41FA5}">
                      <a16:colId xmlns:a16="http://schemas.microsoft.com/office/drawing/2014/main" val="326117383"/>
                    </a:ext>
                  </a:extLst>
                </a:gridCol>
                <a:gridCol w="421091">
                  <a:extLst>
                    <a:ext uri="{9D8B030D-6E8A-4147-A177-3AD203B41FA5}">
                      <a16:colId xmlns:a16="http://schemas.microsoft.com/office/drawing/2014/main" val="378515966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95057698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66418576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234839655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725556036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45403981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313792225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37444481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070766227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1614449992"/>
                    </a:ext>
                  </a:extLst>
                </a:gridCol>
                <a:gridCol w="541443">
                  <a:extLst>
                    <a:ext uri="{9D8B030D-6E8A-4147-A177-3AD203B41FA5}">
                      <a16:colId xmlns:a16="http://schemas.microsoft.com/office/drawing/2014/main" val="50199984"/>
                    </a:ext>
                  </a:extLst>
                </a:gridCol>
              </a:tblGrid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Threshold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0.5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0.4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0.3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0.2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0.1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</a:t>
                      </a:r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570744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TPR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  <a:r>
                        <a:rPr lang="en-US" altLang="zh-CN" sz="1200" dirty="0"/>
                        <a:t>%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75%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75%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100</a:t>
                      </a:r>
                      <a:r>
                        <a:rPr lang="en-US" altLang="zh-CN" sz="1200" dirty="0"/>
                        <a:t>%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92720"/>
                  </a:ext>
                </a:extLst>
              </a:tr>
              <a:tr h="339656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  <a:r>
                        <a:rPr lang="en-US" altLang="zh-CN" sz="1200"/>
                        <a:t>%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67</a:t>
                      </a:r>
                      <a:r>
                        <a:rPr lang="en-US" altLang="zh-CN" sz="1200" dirty="0"/>
                        <a:t>%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83%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83%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975146"/>
                  </a:ext>
                </a:extLst>
              </a:tr>
            </a:tbl>
          </a:graphicData>
        </a:graphic>
      </p:graphicFrame>
      <p:sp>
        <p:nvSpPr>
          <p:cNvPr id="65" name="TextBox 64">
            <a:extLst>
              <a:ext uri="{FF2B5EF4-FFF2-40B4-BE49-F238E27FC236}">
                <a16:creationId xmlns:a16="http://schemas.microsoft.com/office/drawing/2014/main" id="{9B15D503-6FF5-C1B4-F913-DDBCA9A55935}"/>
              </a:ext>
            </a:extLst>
          </p:cNvPr>
          <p:cNvSpPr txBox="1"/>
          <p:nvPr/>
        </p:nvSpPr>
        <p:spPr>
          <a:xfrm>
            <a:off x="6424035" y="3747441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TP=4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18B8FAB-47F5-1C7B-1820-1C45228685A7}"/>
              </a:ext>
            </a:extLst>
          </p:cNvPr>
          <p:cNvSpPr txBox="1"/>
          <p:nvPr/>
        </p:nvSpPr>
        <p:spPr>
          <a:xfrm>
            <a:off x="6402649" y="530806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FP=6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6BA29AB-92F0-618F-60C9-5458F8657589}"/>
              </a:ext>
            </a:extLst>
          </p:cNvPr>
          <p:cNvCxnSpPr>
            <a:cxnSpLocks/>
            <a:endCxn id="67" idx="0"/>
          </p:cNvCxnSpPr>
          <p:nvPr/>
        </p:nvCxnSpPr>
        <p:spPr>
          <a:xfrm flipH="1">
            <a:off x="6648069" y="1582128"/>
            <a:ext cx="1016440" cy="372593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F1A7EEE-AE9C-63E1-A084-05F9565026A5}"/>
              </a:ext>
            </a:extLst>
          </p:cNvPr>
          <p:cNvCxnSpPr>
            <a:cxnSpLocks/>
            <a:endCxn id="67" idx="0"/>
          </p:cNvCxnSpPr>
          <p:nvPr/>
        </p:nvCxnSpPr>
        <p:spPr>
          <a:xfrm>
            <a:off x="5533971" y="1598975"/>
            <a:ext cx="1114098" cy="370909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6F11B67-C5EC-7202-AFDD-CFA05BA80E69}"/>
              </a:ext>
            </a:extLst>
          </p:cNvPr>
          <p:cNvCxnSpPr>
            <a:cxnSpLocks/>
            <a:endCxn id="67" idx="0"/>
          </p:cNvCxnSpPr>
          <p:nvPr/>
        </p:nvCxnSpPr>
        <p:spPr>
          <a:xfrm>
            <a:off x="985715" y="1558262"/>
            <a:ext cx="5662354" cy="374980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5BE7D48-9904-5674-AFEF-50C635853209}"/>
              </a:ext>
            </a:extLst>
          </p:cNvPr>
          <p:cNvCxnSpPr>
            <a:cxnSpLocks/>
            <a:endCxn id="67" idx="0"/>
          </p:cNvCxnSpPr>
          <p:nvPr/>
        </p:nvCxnSpPr>
        <p:spPr>
          <a:xfrm>
            <a:off x="3364015" y="1693891"/>
            <a:ext cx="3284054" cy="361417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DA8D62A1-4C01-E837-E147-616E9DF7EB85}"/>
              </a:ext>
            </a:extLst>
          </p:cNvPr>
          <p:cNvGrpSpPr/>
          <p:nvPr/>
        </p:nvGrpSpPr>
        <p:grpSpPr>
          <a:xfrm>
            <a:off x="618662" y="933855"/>
            <a:ext cx="10747873" cy="760710"/>
            <a:chOff x="505928" y="2424449"/>
            <a:chExt cx="10747873" cy="76071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877D08C-9D4F-E54B-5284-EB8CCB869C04}"/>
                </a:ext>
              </a:extLst>
            </p:cNvPr>
            <p:cNvGrpSpPr/>
            <p:nvPr/>
          </p:nvGrpSpPr>
          <p:grpSpPr>
            <a:xfrm>
              <a:off x="505928" y="2424449"/>
              <a:ext cx="898003" cy="731520"/>
              <a:chOff x="1190943" y="2895908"/>
              <a:chExt cx="898003" cy="731520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452BE979-1EB1-D673-DEC3-EA1DDB370542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1A39355-C28F-6A63-53F1-5A6714A74C17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Non-Cancer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59E0421-4E65-2A80-A00A-96720CE26C7C}"/>
                </a:ext>
              </a:extLst>
            </p:cNvPr>
            <p:cNvGrpSpPr/>
            <p:nvPr/>
          </p:nvGrpSpPr>
          <p:grpSpPr>
            <a:xfrm>
              <a:off x="3980609" y="2439816"/>
              <a:ext cx="731520" cy="731520"/>
              <a:chOff x="6100442" y="1831430"/>
              <a:chExt cx="731520" cy="731520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5EB2B2F-E3AA-A657-5EB2-04813EF578D8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5CA1D629-1B9A-35B8-CE97-EE0C4BF53C54}"/>
                  </a:ext>
                </a:extLst>
              </p:cNvPr>
              <p:cNvSpPr txBox="1"/>
              <p:nvPr/>
            </p:nvSpPr>
            <p:spPr>
              <a:xfrm>
                <a:off x="6131014" y="2053031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Cancer</a:t>
                </a:r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FB3CC9F-9E82-63C2-6932-B17DA2D7A8CB}"/>
                </a:ext>
              </a:extLst>
            </p:cNvPr>
            <p:cNvSpPr/>
            <p:nvPr/>
          </p:nvSpPr>
          <p:spPr>
            <a:xfrm>
              <a:off x="9501847" y="2424449"/>
              <a:ext cx="731520" cy="731520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B91D539-3D12-9A0A-7679-036F6A02DF94}"/>
                </a:ext>
              </a:extLst>
            </p:cNvPr>
            <p:cNvSpPr/>
            <p:nvPr/>
          </p:nvSpPr>
          <p:spPr>
            <a:xfrm>
              <a:off x="7377587" y="2452965"/>
              <a:ext cx="731520" cy="731520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8F70A17-3C14-5E39-EE28-73BB71D90BE3}"/>
                </a:ext>
              </a:extLst>
            </p:cNvPr>
            <p:cNvGrpSpPr/>
            <p:nvPr/>
          </p:nvGrpSpPr>
          <p:grpSpPr>
            <a:xfrm>
              <a:off x="6184515" y="2439816"/>
              <a:ext cx="731520" cy="731520"/>
              <a:chOff x="6100442" y="1831430"/>
              <a:chExt cx="731520" cy="731520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763C5D2B-7D47-BC88-95BF-FB32E3510EF3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04DBDC3-2F17-281A-6148-8E1F6696599D}"/>
                  </a:ext>
                </a:extLst>
              </p:cNvPr>
              <p:cNvSpPr txBox="1"/>
              <p:nvPr/>
            </p:nvSpPr>
            <p:spPr>
              <a:xfrm>
                <a:off x="6131014" y="2053031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Cancer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B7FEEBF-F352-E598-150C-F1847681F56A}"/>
                </a:ext>
              </a:extLst>
            </p:cNvPr>
            <p:cNvGrpSpPr/>
            <p:nvPr/>
          </p:nvGrpSpPr>
          <p:grpSpPr>
            <a:xfrm>
              <a:off x="10522281" y="2424449"/>
              <a:ext cx="731520" cy="731520"/>
              <a:chOff x="6100442" y="1831430"/>
              <a:chExt cx="731520" cy="731520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04A73479-2793-56F6-9C17-1C015C5EF2AA}"/>
                  </a:ext>
                </a:extLst>
              </p:cNvPr>
              <p:cNvSpPr/>
              <p:nvPr/>
            </p:nvSpPr>
            <p:spPr>
              <a:xfrm>
                <a:off x="6100442" y="1831430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35D65C3-FF91-78D7-8F23-B17354FA2089}"/>
                  </a:ext>
                </a:extLst>
              </p:cNvPr>
              <p:cNvSpPr txBox="1"/>
              <p:nvPr/>
            </p:nvSpPr>
            <p:spPr>
              <a:xfrm>
                <a:off x="6131014" y="2053031"/>
                <a:ext cx="6703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Cancer</a:t>
                </a:r>
              </a:p>
            </p:txBody>
          </p:sp>
        </p:grp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8BC6328-9031-F9F8-DC84-0870EC3534B7}"/>
                </a:ext>
              </a:extLst>
            </p:cNvPr>
            <p:cNvSpPr/>
            <p:nvPr/>
          </p:nvSpPr>
          <p:spPr>
            <a:xfrm>
              <a:off x="1587883" y="2424449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4A0E997-6986-385A-BE9C-207E5A5EB918}"/>
                </a:ext>
              </a:extLst>
            </p:cNvPr>
            <p:cNvGrpSpPr/>
            <p:nvPr/>
          </p:nvGrpSpPr>
          <p:grpSpPr>
            <a:xfrm>
              <a:off x="2802280" y="2424449"/>
              <a:ext cx="898003" cy="731520"/>
              <a:chOff x="1221939" y="2895908"/>
              <a:chExt cx="898003" cy="731520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93BCD4B-2A50-811F-CFD8-62A988B90D48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CDDFEDE-53D3-2ADB-127E-AC18C03430B8}"/>
                  </a:ext>
                </a:extLst>
              </p:cNvPr>
              <p:cNvSpPr txBox="1"/>
              <p:nvPr/>
            </p:nvSpPr>
            <p:spPr>
              <a:xfrm>
                <a:off x="1221939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Non-Cancer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ED63DB2-0478-E4A5-FBAA-E8F8A1BCCBEF}"/>
                </a:ext>
              </a:extLst>
            </p:cNvPr>
            <p:cNvGrpSpPr/>
            <p:nvPr/>
          </p:nvGrpSpPr>
          <p:grpSpPr>
            <a:xfrm>
              <a:off x="8316504" y="2453639"/>
              <a:ext cx="814762" cy="731520"/>
              <a:chOff x="1190943" y="2895908"/>
              <a:chExt cx="814762" cy="73152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AD124250-2296-33D2-F30E-EA043582B60C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858A013-57DE-71C7-751C-49B5703D63DC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74571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50">
                    <a:solidFill>
                      <a:prstClr val="white"/>
                    </a:solidFill>
                    <a:latin typeface="Aptos" panose="02110004020202020204"/>
                  </a:rPr>
                  <a:t>     </a:t>
                </a: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Cancer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47867A67-36B0-F159-9AC1-42A7D836D165}"/>
                </a:ext>
              </a:extLst>
            </p:cNvPr>
            <p:cNvGrpSpPr/>
            <p:nvPr/>
          </p:nvGrpSpPr>
          <p:grpSpPr>
            <a:xfrm>
              <a:off x="5052138" y="2424449"/>
              <a:ext cx="898003" cy="731520"/>
              <a:chOff x="1190943" y="2895908"/>
              <a:chExt cx="898003" cy="731520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285E26AE-7BB0-59B1-ED63-F1E6E6E6FCD9}"/>
                  </a:ext>
                </a:extLst>
              </p:cNvPr>
              <p:cNvSpPr/>
              <p:nvPr/>
            </p:nvSpPr>
            <p:spPr>
              <a:xfrm>
                <a:off x="1274185" y="2895908"/>
                <a:ext cx="731520" cy="73152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B31B7CC-DD2B-DCA9-F925-CAF60081ABC8}"/>
                  </a:ext>
                </a:extLst>
              </p:cNvPr>
              <p:cNvSpPr txBox="1"/>
              <p:nvPr/>
            </p:nvSpPr>
            <p:spPr>
              <a:xfrm>
                <a:off x="1190943" y="3134710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Non-Cancer</a:t>
                </a:r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1014712-86EE-3501-D0E0-E49EE232C13D}"/>
                </a:ext>
              </a:extLst>
            </p:cNvPr>
            <p:cNvSpPr txBox="1"/>
            <p:nvPr/>
          </p:nvSpPr>
          <p:spPr>
            <a:xfrm>
              <a:off x="9409445" y="2663251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Non-Cancer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6A5BA27-4212-5FA7-1C3C-655F1330D0C0}"/>
                </a:ext>
              </a:extLst>
            </p:cNvPr>
            <p:cNvSpPr txBox="1"/>
            <p:nvPr/>
          </p:nvSpPr>
          <p:spPr>
            <a:xfrm>
              <a:off x="7294639" y="2665339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Non-Cancer</a:t>
              </a:r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E20B7F0-4DA0-F2AF-3C95-349A7B5F196B}"/>
              </a:ext>
            </a:extLst>
          </p:cNvPr>
          <p:cNvCxnSpPr>
            <a:cxnSpLocks/>
            <a:endCxn id="67" idx="0"/>
          </p:cNvCxnSpPr>
          <p:nvPr/>
        </p:nvCxnSpPr>
        <p:spPr>
          <a:xfrm flipH="1">
            <a:off x="6648069" y="1665375"/>
            <a:ext cx="3418773" cy="364269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Oval Callout 76">
            <a:extLst>
              <a:ext uri="{FF2B5EF4-FFF2-40B4-BE49-F238E27FC236}">
                <a16:creationId xmlns:a16="http://schemas.microsoft.com/office/drawing/2014/main" id="{9E8CD739-99D3-F2B7-1EA4-85E3576E29FB}"/>
              </a:ext>
            </a:extLst>
          </p:cNvPr>
          <p:cNvSpPr/>
          <p:nvPr/>
        </p:nvSpPr>
        <p:spPr>
          <a:xfrm>
            <a:off x="10474982" y="4306657"/>
            <a:ext cx="1051586" cy="621991"/>
          </a:xfrm>
          <a:prstGeom prst="wedgeEllipseCallout">
            <a:avLst>
              <a:gd name="adj1" fmla="val 51715"/>
              <a:gd name="adj2" fmla="val -11722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bg2">
                    <a:lumMod val="25000"/>
                  </a:schemeClr>
                </a:solidFill>
              </a:rPr>
              <a:t>TPR and FPR at 0 threshold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EEA54537-2683-B309-9D16-47B5B08DB798}"/>
              </a:ext>
            </a:extLst>
          </p:cNvPr>
          <p:cNvGrpSpPr/>
          <p:nvPr/>
        </p:nvGrpSpPr>
        <p:grpSpPr>
          <a:xfrm>
            <a:off x="7149000" y="4422805"/>
            <a:ext cx="834365" cy="423515"/>
            <a:chOff x="7149000" y="4422805"/>
            <a:chExt cx="834365" cy="423515"/>
          </a:xfrm>
        </p:grpSpPr>
        <p:sp>
          <p:nvSpPr>
            <p:cNvPr id="112" name="Right Arrow 111">
              <a:extLst>
                <a:ext uri="{FF2B5EF4-FFF2-40B4-BE49-F238E27FC236}">
                  <a16:creationId xmlns:a16="http://schemas.microsoft.com/office/drawing/2014/main" id="{72DC2DA8-BC17-6137-5921-4777C6094CF7}"/>
                </a:ext>
              </a:extLst>
            </p:cNvPr>
            <p:cNvSpPr/>
            <p:nvPr/>
          </p:nvSpPr>
          <p:spPr>
            <a:xfrm>
              <a:off x="7187361" y="4422805"/>
              <a:ext cx="796004" cy="423515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03C60F6-3349-7613-4817-DABD1BA971AA}"/>
                </a:ext>
              </a:extLst>
            </p:cNvPr>
            <p:cNvSpPr txBox="1"/>
            <p:nvPr/>
          </p:nvSpPr>
          <p:spPr>
            <a:xfrm>
              <a:off x="7149000" y="4486848"/>
              <a:ext cx="79541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ROC Curve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8E9CC422-1589-A321-6C7E-8EF29B6B988C}"/>
              </a:ext>
            </a:extLst>
          </p:cNvPr>
          <p:cNvSpPr txBox="1"/>
          <p:nvPr/>
        </p:nvSpPr>
        <p:spPr>
          <a:xfrm>
            <a:off x="1647355" y="1172657"/>
            <a:ext cx="7184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>
                <a:solidFill>
                  <a:prstClr val="white"/>
                </a:solidFill>
                <a:latin typeface="Aptos" panose="02110004020202020204"/>
              </a:rPr>
              <a:t>    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Cancer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C168BCB8-D799-83EA-A5F0-E5C5AFECA9C5}"/>
              </a:ext>
            </a:extLst>
          </p:cNvPr>
          <p:cNvSpPr/>
          <p:nvPr/>
        </p:nvSpPr>
        <p:spPr>
          <a:xfrm>
            <a:off x="618663" y="838200"/>
            <a:ext cx="10871956" cy="891513"/>
          </a:xfrm>
          <a:prstGeom prst="roundRect">
            <a:avLst/>
          </a:prstGeom>
          <a:solidFill>
            <a:schemeClr val="accent2">
              <a:lumMod val="60000"/>
              <a:lumOff val="40000"/>
              <a:alpha val="6032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BA317A1C-F398-5711-3574-95CC711FE95E}"/>
              </a:ext>
            </a:extLst>
          </p:cNvPr>
          <p:cNvGrpSpPr/>
          <p:nvPr/>
        </p:nvGrpSpPr>
        <p:grpSpPr>
          <a:xfrm rot="5400000">
            <a:off x="8931989" y="5381417"/>
            <a:ext cx="68787" cy="549799"/>
            <a:chOff x="8671969" y="5772539"/>
            <a:chExt cx="68787" cy="549799"/>
          </a:xfrm>
        </p:grpSpPr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B89605D7-335D-BD4A-41A7-4E516C99439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465655" y="6081631"/>
              <a:ext cx="48141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17386386-D8A1-6705-1EEE-0B4AB8853B5B}"/>
                </a:ext>
              </a:extLst>
            </p:cNvPr>
            <p:cNvSpPr/>
            <p:nvPr/>
          </p:nvSpPr>
          <p:spPr>
            <a:xfrm>
              <a:off x="8671969" y="5772539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5EC86455-C113-9071-B754-3CBCF89AF21D}"/>
              </a:ext>
            </a:extLst>
          </p:cNvPr>
          <p:cNvGrpSpPr/>
          <p:nvPr/>
        </p:nvGrpSpPr>
        <p:grpSpPr>
          <a:xfrm>
            <a:off x="8665725" y="5618990"/>
            <a:ext cx="68787" cy="659890"/>
            <a:chOff x="8672075" y="5722642"/>
            <a:chExt cx="68787" cy="659890"/>
          </a:xfrm>
        </p:grpSpPr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AD65C92B-C6ED-9CF8-0C7C-F5DB9BDD4526}"/>
                </a:ext>
              </a:extLst>
            </p:cNvPr>
            <p:cNvCxnSpPr>
              <a:cxnSpLocks/>
            </p:cNvCxnSpPr>
            <p:nvPr/>
          </p:nvCxnSpPr>
          <p:spPr>
            <a:xfrm>
              <a:off x="8706468" y="5791026"/>
              <a:ext cx="0" cy="59150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998F7C7E-A30F-E1C7-9E6B-FC955A251172}"/>
                </a:ext>
              </a:extLst>
            </p:cNvPr>
            <p:cNvSpPr/>
            <p:nvPr/>
          </p:nvSpPr>
          <p:spPr>
            <a:xfrm>
              <a:off x="8672075" y="5722642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997FCED8-95D3-CAD3-587E-1905CC801FCA}"/>
              </a:ext>
            </a:extLst>
          </p:cNvPr>
          <p:cNvGrpSpPr/>
          <p:nvPr/>
        </p:nvGrpSpPr>
        <p:grpSpPr>
          <a:xfrm>
            <a:off x="9181533" y="4931614"/>
            <a:ext cx="68787" cy="693666"/>
            <a:chOff x="9181533" y="4931614"/>
            <a:chExt cx="68787" cy="693666"/>
          </a:xfrm>
        </p:grpSpPr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5B7CFF3D-4F7C-9CD0-89A0-EE2B6A1D6367}"/>
                </a:ext>
              </a:extLst>
            </p:cNvPr>
            <p:cNvCxnSpPr>
              <a:cxnSpLocks/>
            </p:cNvCxnSpPr>
            <p:nvPr/>
          </p:nvCxnSpPr>
          <p:spPr>
            <a:xfrm>
              <a:off x="9213233" y="4962336"/>
              <a:ext cx="0" cy="66294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709D5E7D-C9C7-6169-4776-EE4BE507E4C3}"/>
                </a:ext>
              </a:extLst>
            </p:cNvPr>
            <p:cNvSpPr/>
            <p:nvPr/>
          </p:nvSpPr>
          <p:spPr>
            <a:xfrm>
              <a:off x="9181533" y="4931614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C89E4312-0C3F-3FE6-5A3E-D4D74EA4B959}"/>
              </a:ext>
            </a:extLst>
          </p:cNvPr>
          <p:cNvGrpSpPr/>
          <p:nvPr/>
        </p:nvGrpSpPr>
        <p:grpSpPr>
          <a:xfrm rot="5400000">
            <a:off x="9447637" y="4734668"/>
            <a:ext cx="68787" cy="463422"/>
            <a:chOff x="8676824" y="6024571"/>
            <a:chExt cx="68787" cy="463422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817E858F-712E-BE2E-396A-94336DD997B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508962" y="6286310"/>
              <a:ext cx="395414" cy="795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699F5994-8964-0D38-AE5C-C13379495CD5}"/>
                </a:ext>
              </a:extLst>
            </p:cNvPr>
            <p:cNvSpPr/>
            <p:nvPr/>
          </p:nvSpPr>
          <p:spPr>
            <a:xfrm>
              <a:off x="8676824" y="6024571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BC73BEFE-D8BC-0C70-D57C-6349320069CF}"/>
              </a:ext>
            </a:extLst>
          </p:cNvPr>
          <p:cNvGrpSpPr/>
          <p:nvPr/>
        </p:nvGrpSpPr>
        <p:grpSpPr>
          <a:xfrm>
            <a:off x="9712572" y="4924436"/>
            <a:ext cx="458170" cy="68787"/>
            <a:chOff x="9712572" y="4924436"/>
            <a:chExt cx="458170" cy="68787"/>
          </a:xfrm>
        </p:grpSpPr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6CE5BBB8-F604-9B60-7114-75427C35E0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12572" y="4957855"/>
              <a:ext cx="395414" cy="795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494200B0-6D5E-3385-43DA-8E252C4DC17B}"/>
                </a:ext>
              </a:extLst>
            </p:cNvPr>
            <p:cNvSpPr/>
            <p:nvPr/>
          </p:nvSpPr>
          <p:spPr>
            <a:xfrm rot="5400000">
              <a:off x="10102156" y="4924638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28A77CEC-F2BD-B0EA-DED8-134DA2AF33DD}"/>
              </a:ext>
            </a:extLst>
          </p:cNvPr>
          <p:cNvGrpSpPr/>
          <p:nvPr/>
        </p:nvGrpSpPr>
        <p:grpSpPr>
          <a:xfrm>
            <a:off x="10108779" y="4236890"/>
            <a:ext cx="68787" cy="731328"/>
            <a:chOff x="8672075" y="5722642"/>
            <a:chExt cx="68787" cy="731328"/>
          </a:xfrm>
        </p:grpSpPr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3AEDA48E-EE15-E785-4B19-5CF88F54E73C}"/>
                </a:ext>
              </a:extLst>
            </p:cNvPr>
            <p:cNvCxnSpPr>
              <a:cxnSpLocks/>
            </p:cNvCxnSpPr>
            <p:nvPr/>
          </p:nvCxnSpPr>
          <p:spPr>
            <a:xfrm>
              <a:off x="8706468" y="5791026"/>
              <a:ext cx="0" cy="66294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FD626B37-A3B4-B755-4E7B-150372A73B78}"/>
                </a:ext>
              </a:extLst>
            </p:cNvPr>
            <p:cNvSpPr/>
            <p:nvPr/>
          </p:nvSpPr>
          <p:spPr>
            <a:xfrm>
              <a:off x="8672075" y="5722642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047AFA3-B459-E6B0-EE59-C5C97730376E}"/>
              </a:ext>
            </a:extLst>
          </p:cNvPr>
          <p:cNvGrpSpPr/>
          <p:nvPr/>
        </p:nvGrpSpPr>
        <p:grpSpPr>
          <a:xfrm>
            <a:off x="10179735" y="4236487"/>
            <a:ext cx="458170" cy="68787"/>
            <a:chOff x="9712572" y="4924436"/>
            <a:chExt cx="458170" cy="68787"/>
          </a:xfrm>
        </p:grpSpPr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A55A4C57-3E21-D6DC-4949-E7165A032E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12572" y="4957855"/>
              <a:ext cx="395414" cy="795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62C408F4-9D30-32B4-F3CB-8E0AE698711A}"/>
                </a:ext>
              </a:extLst>
            </p:cNvPr>
            <p:cNvSpPr/>
            <p:nvPr/>
          </p:nvSpPr>
          <p:spPr>
            <a:xfrm rot="5400000">
              <a:off x="10102156" y="4924638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A6B73FC3-CEC5-D4FD-747B-1C520E35DD17}"/>
              </a:ext>
            </a:extLst>
          </p:cNvPr>
          <p:cNvGrpSpPr/>
          <p:nvPr/>
        </p:nvGrpSpPr>
        <p:grpSpPr>
          <a:xfrm rot="5400000">
            <a:off x="10832341" y="4039170"/>
            <a:ext cx="68787" cy="463422"/>
            <a:chOff x="8676824" y="6024571"/>
            <a:chExt cx="68787" cy="463422"/>
          </a:xfrm>
        </p:grpSpPr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2109EA4D-A285-D748-AC78-6327DA6F7CBB}"/>
                </a:ext>
              </a:extLst>
            </p:cNvPr>
            <p:cNvCxnSpPr>
              <a:cxnSpLocks/>
              <a:stCxn id="192" idx="4"/>
            </p:cNvCxnSpPr>
            <p:nvPr/>
          </p:nvCxnSpPr>
          <p:spPr>
            <a:xfrm rot="16200000" flipH="1" flipV="1">
              <a:off x="8513413" y="6290187"/>
              <a:ext cx="395038" cy="57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42FC00F1-466F-2BDD-C89F-2D72BDA5EA0A}"/>
                </a:ext>
              </a:extLst>
            </p:cNvPr>
            <p:cNvSpPr/>
            <p:nvPr/>
          </p:nvSpPr>
          <p:spPr>
            <a:xfrm>
              <a:off x="8676824" y="6024571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27A2ED7A-B2E1-F3FB-A48C-0842135344DA}"/>
              </a:ext>
            </a:extLst>
          </p:cNvPr>
          <p:cNvGrpSpPr/>
          <p:nvPr/>
        </p:nvGrpSpPr>
        <p:grpSpPr>
          <a:xfrm>
            <a:off x="11030238" y="3583179"/>
            <a:ext cx="68787" cy="653309"/>
            <a:chOff x="8657723" y="5767243"/>
            <a:chExt cx="68787" cy="653309"/>
          </a:xfrm>
        </p:grpSpPr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058A35A7-17EF-5A0A-B4A0-C2018D4F54C9}"/>
                </a:ext>
              </a:extLst>
            </p:cNvPr>
            <p:cNvCxnSpPr>
              <a:cxnSpLocks/>
              <a:stCxn id="195" idx="4"/>
              <a:endCxn id="192" idx="2"/>
            </p:cNvCxnSpPr>
            <p:nvPr/>
          </p:nvCxnSpPr>
          <p:spPr>
            <a:xfrm flipH="1">
              <a:off x="8691739" y="5835627"/>
              <a:ext cx="378" cy="58492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2D296DAE-A67F-DE88-FA02-2F085B187976}"/>
                </a:ext>
              </a:extLst>
            </p:cNvPr>
            <p:cNvSpPr/>
            <p:nvPr/>
          </p:nvSpPr>
          <p:spPr>
            <a:xfrm>
              <a:off x="8657723" y="5767243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BCC81F22-04C6-2A36-82F0-6DA6662BDE64}"/>
              </a:ext>
            </a:extLst>
          </p:cNvPr>
          <p:cNvGrpSpPr/>
          <p:nvPr/>
        </p:nvGrpSpPr>
        <p:grpSpPr>
          <a:xfrm rot="5400000">
            <a:off x="11301569" y="3362264"/>
            <a:ext cx="68787" cy="549799"/>
            <a:chOff x="8671969" y="5772539"/>
            <a:chExt cx="68787" cy="549799"/>
          </a:xfrm>
        </p:grpSpPr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D18DB47A-FCE3-57B2-C7CE-0FBFCAFDB4A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465655" y="6081631"/>
              <a:ext cx="48141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74F5548B-E510-5AED-1ED5-06F8CEBCEFEF}"/>
                </a:ext>
              </a:extLst>
            </p:cNvPr>
            <p:cNvSpPr/>
            <p:nvPr/>
          </p:nvSpPr>
          <p:spPr>
            <a:xfrm>
              <a:off x="8671969" y="5772539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226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4479A-05FB-69CD-B8FE-D26EB513A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AUC is desirable for the following two reasons:</a:t>
            </a:r>
          </a:p>
          <a:p>
            <a:pPr lvl="1"/>
            <a:r>
              <a:rPr lang="en-US" b="0" i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AUC is </a:t>
            </a:r>
            <a:r>
              <a:rPr lang="en-US" b="1" i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scale-invariant</a:t>
            </a:r>
            <a:r>
              <a:rPr lang="en-US" b="0" i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. It measures how well predictions are ranked, rather than their absolute values.</a:t>
            </a:r>
          </a:p>
          <a:p>
            <a:pPr lvl="1"/>
            <a:r>
              <a:rPr lang="en-US" b="0" i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AUC is </a:t>
            </a:r>
            <a:r>
              <a:rPr lang="en-US" b="1" i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classification-threshold-invariant</a:t>
            </a:r>
            <a:r>
              <a:rPr lang="en-US" b="0" i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. It measures the quality of the model's predictions irrespective of what classification threshold is chosen.</a:t>
            </a:r>
          </a:p>
          <a:p>
            <a:pPr marL="0" indent="0">
              <a:buNone/>
            </a:pPr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D306212-F2F1-FEA7-BAA5-504AC5DF0260}"/>
                  </a:ext>
                </a:extLst>
              </p14:cNvPr>
              <p14:cNvContentPartPr/>
              <p14:nvPr/>
            </p14:nvContentPartPr>
            <p14:xfrm>
              <a:off x="8373563" y="2091246"/>
              <a:ext cx="756000" cy="21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D306212-F2F1-FEA7-BAA5-504AC5DF026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58083" y="2075766"/>
                <a:ext cx="78660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FDA9163-7A27-5262-1C1E-7705F045D440}"/>
                  </a:ext>
                </a:extLst>
              </p14:cNvPr>
              <p14:cNvContentPartPr/>
              <p14:nvPr/>
            </p14:nvContentPartPr>
            <p14:xfrm>
              <a:off x="1414763" y="2600286"/>
              <a:ext cx="2823840" cy="73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FDA9163-7A27-5262-1C1E-7705F045D4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9283" y="2584806"/>
                <a:ext cx="285408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3E20C37-80E7-2400-9BD4-72A6F1A752F0}"/>
                  </a:ext>
                </a:extLst>
              </p14:cNvPr>
              <p14:cNvContentPartPr/>
              <p14:nvPr/>
            </p14:nvContentPartPr>
            <p14:xfrm>
              <a:off x="7439363" y="2615766"/>
              <a:ext cx="2859840" cy="792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3E20C37-80E7-2400-9BD4-72A6F1A752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18843" y="2595606"/>
                <a:ext cx="290052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C16CA43-28E9-D72C-F69F-C1701BDB0B71}"/>
                  </a:ext>
                </a:extLst>
              </p14:cNvPr>
              <p14:cNvContentPartPr/>
              <p14:nvPr/>
            </p14:nvContentPartPr>
            <p14:xfrm>
              <a:off x="8132003" y="3360966"/>
              <a:ext cx="2897280" cy="162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C16CA43-28E9-D72C-F69F-C1701BDB0B7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11483" y="3340446"/>
                <a:ext cx="293796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8025E25-3158-9B00-FF44-420537E39B58}"/>
                  </a:ext>
                </a:extLst>
              </p14:cNvPr>
              <p14:cNvContentPartPr/>
              <p14:nvPr/>
            </p14:nvContentPartPr>
            <p14:xfrm>
              <a:off x="1529963" y="3681366"/>
              <a:ext cx="9730080" cy="1422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8025E25-3158-9B00-FF44-420537E39B5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14843" y="3665886"/>
                <a:ext cx="9760680" cy="17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03038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B990E-4B5F-69F1-E9DA-826D994DE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b="1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AUC</a:t>
            </a:r>
            <a:r>
              <a:rPr lang="en-US" sz="1800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 stands for "Area under the ROC Curve." That is, AUC measures the entire two-dimensional area underneath the entire ROC curve (think integral calculus) from (0,0) to (1,1).</a:t>
            </a:r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4393C-D3CE-5C92-B89C-53022B7DE2A6}"/>
              </a:ext>
            </a:extLst>
          </p:cNvPr>
          <p:cNvSpPr txBox="1"/>
          <p:nvPr/>
        </p:nvSpPr>
        <p:spPr>
          <a:xfrm rot="16200000">
            <a:off x="7883759" y="3865201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TPR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3D1CDF-5DAB-3FA5-2559-38BB75BCB42A}"/>
              </a:ext>
            </a:extLst>
          </p:cNvPr>
          <p:cNvGrpSpPr/>
          <p:nvPr/>
        </p:nvGrpSpPr>
        <p:grpSpPr>
          <a:xfrm>
            <a:off x="4045416" y="2356720"/>
            <a:ext cx="3909984" cy="3617553"/>
            <a:chOff x="7940083" y="3304983"/>
            <a:chExt cx="3909984" cy="36175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C85E99-ADFE-3A50-40D1-9742A47B9B80}"/>
                </a:ext>
              </a:extLst>
            </p:cNvPr>
            <p:cNvSpPr txBox="1"/>
            <p:nvPr/>
          </p:nvSpPr>
          <p:spPr>
            <a:xfrm>
              <a:off x="9826185" y="6660926"/>
              <a:ext cx="3978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FPR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9B3938-38C0-69F3-4022-491EE3666706}"/>
                </a:ext>
              </a:extLst>
            </p:cNvPr>
            <p:cNvSpPr txBox="1"/>
            <p:nvPr/>
          </p:nvSpPr>
          <p:spPr>
            <a:xfrm rot="16200000">
              <a:off x="7866826" y="4847334"/>
              <a:ext cx="4235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TPR</a:t>
              </a:r>
            </a:p>
          </p:txBody>
        </p:sp>
        <p:graphicFrame>
          <p:nvGraphicFramePr>
            <p:cNvPr id="14" name="Content Placeholder 7">
              <a:extLst>
                <a:ext uri="{FF2B5EF4-FFF2-40B4-BE49-F238E27FC236}">
                  <a16:creationId xmlns:a16="http://schemas.microsoft.com/office/drawing/2014/main" id="{4C400DDB-C5B6-AB3E-D329-AB3BF3DEEC28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8208193" y="3304983"/>
            <a:ext cx="3641874" cy="331357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A4D06F4-7057-2619-5E21-59D14AF40231}"/>
              </a:ext>
            </a:extLst>
          </p:cNvPr>
          <p:cNvSpPr txBox="1"/>
          <p:nvPr/>
        </p:nvSpPr>
        <p:spPr>
          <a:xfrm>
            <a:off x="1951836" y="5712663"/>
            <a:ext cx="3978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FPR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E1597A-BD0F-E2F3-CA4F-75AEFDE61B1F}"/>
              </a:ext>
            </a:extLst>
          </p:cNvPr>
          <p:cNvSpPr txBox="1"/>
          <p:nvPr/>
        </p:nvSpPr>
        <p:spPr>
          <a:xfrm rot="16200000">
            <a:off x="-7523" y="3899071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TPR</a:t>
            </a:r>
          </a:p>
        </p:txBody>
      </p:sp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EA9D04D5-BAC7-8ECD-C205-CC53003801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8428381"/>
              </p:ext>
            </p:extLst>
          </p:nvPr>
        </p:nvGraphicFramePr>
        <p:xfrm>
          <a:off x="333844" y="2356720"/>
          <a:ext cx="3641874" cy="33135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B4DBC2A5-DE75-BDE1-5427-E08244246411}"/>
              </a:ext>
            </a:extLst>
          </p:cNvPr>
          <p:cNvSpPr/>
          <p:nvPr/>
        </p:nvSpPr>
        <p:spPr>
          <a:xfrm>
            <a:off x="2011680" y="2693592"/>
            <a:ext cx="1701580" cy="266558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66F146-F642-1766-A73F-ADFC4E959D38}"/>
              </a:ext>
            </a:extLst>
          </p:cNvPr>
          <p:cNvSpPr/>
          <p:nvPr/>
        </p:nvSpPr>
        <p:spPr>
          <a:xfrm>
            <a:off x="4837232" y="2704776"/>
            <a:ext cx="2874694" cy="266558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F69BB9-2E12-CD9E-1F22-A6687FAB42F6}"/>
              </a:ext>
            </a:extLst>
          </p:cNvPr>
          <p:cNvSpPr txBox="1"/>
          <p:nvPr/>
        </p:nvSpPr>
        <p:spPr>
          <a:xfrm>
            <a:off x="1362269" y="2015412"/>
            <a:ext cx="1436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Good Model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47AD5D-4C46-D237-3A67-D1E2D275F273}"/>
              </a:ext>
            </a:extLst>
          </p:cNvPr>
          <p:cNvSpPr txBox="1"/>
          <p:nvPr/>
        </p:nvSpPr>
        <p:spPr>
          <a:xfrm>
            <a:off x="5251773" y="1982475"/>
            <a:ext cx="1436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Ideal Model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00EEB9-AAB5-2857-7545-502D7EFBCED3}"/>
              </a:ext>
            </a:extLst>
          </p:cNvPr>
          <p:cNvSpPr txBox="1"/>
          <p:nvPr/>
        </p:nvSpPr>
        <p:spPr>
          <a:xfrm>
            <a:off x="9323593" y="2015412"/>
            <a:ext cx="1436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Bad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4E5ACE-8C47-A3A8-F502-4CD2B39D5995}"/>
              </a:ext>
            </a:extLst>
          </p:cNvPr>
          <p:cNvSpPr txBox="1"/>
          <p:nvPr/>
        </p:nvSpPr>
        <p:spPr>
          <a:xfrm>
            <a:off x="2080726" y="394948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84%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5E4A94-D4F9-0369-2C32-F8917AEAD471}"/>
              </a:ext>
            </a:extLst>
          </p:cNvPr>
          <p:cNvSpPr txBox="1"/>
          <p:nvPr/>
        </p:nvSpPr>
        <p:spPr>
          <a:xfrm>
            <a:off x="5925127" y="3889842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B8949A-C492-0EDE-384E-2FE3F76C8528}"/>
              </a:ext>
            </a:extLst>
          </p:cNvPr>
          <p:cNvSpPr txBox="1"/>
          <p:nvPr/>
        </p:nvSpPr>
        <p:spPr>
          <a:xfrm>
            <a:off x="9949077" y="3922637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60%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8BC9C1D-9CF2-DA99-1D38-B3F6FC45069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2629" y="2458868"/>
            <a:ext cx="3737141" cy="326930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EF35588-9357-91F9-4E0B-CD47BCC68CD8}"/>
              </a:ext>
            </a:extLst>
          </p:cNvPr>
          <p:cNvGrpSpPr/>
          <p:nvPr/>
        </p:nvGrpSpPr>
        <p:grpSpPr>
          <a:xfrm rot="5400000">
            <a:off x="8890097" y="4407382"/>
            <a:ext cx="68787" cy="549799"/>
            <a:chOff x="8671969" y="5772539"/>
            <a:chExt cx="68787" cy="54979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509FA91-79A4-F2C2-E3D7-2F4E2AC9328C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465655" y="6081631"/>
              <a:ext cx="48141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D4BEAF7-798A-DF21-1EE9-195A03D838BE}"/>
                </a:ext>
              </a:extLst>
            </p:cNvPr>
            <p:cNvSpPr/>
            <p:nvPr/>
          </p:nvSpPr>
          <p:spPr>
            <a:xfrm>
              <a:off x="8671969" y="5772539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FB0BEE6-B9ED-FB9B-80FD-8EA7C2E1F6D4}"/>
              </a:ext>
            </a:extLst>
          </p:cNvPr>
          <p:cNvGrpSpPr/>
          <p:nvPr/>
        </p:nvGrpSpPr>
        <p:grpSpPr>
          <a:xfrm>
            <a:off x="8623833" y="4653551"/>
            <a:ext cx="68787" cy="659890"/>
            <a:chOff x="8672075" y="5722642"/>
            <a:chExt cx="68787" cy="65989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0A76502-50CF-77B5-CD6D-7B4684911DFF}"/>
                </a:ext>
              </a:extLst>
            </p:cNvPr>
            <p:cNvCxnSpPr>
              <a:cxnSpLocks/>
            </p:cNvCxnSpPr>
            <p:nvPr/>
          </p:nvCxnSpPr>
          <p:spPr>
            <a:xfrm>
              <a:off x="8706468" y="5791026"/>
              <a:ext cx="0" cy="59150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3221A3B-5061-F53B-0200-AD5EB3F54B52}"/>
                </a:ext>
              </a:extLst>
            </p:cNvPr>
            <p:cNvSpPr/>
            <p:nvPr/>
          </p:nvSpPr>
          <p:spPr>
            <a:xfrm>
              <a:off x="8672075" y="5722642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D936271-58D3-B027-58E2-C4025B7569F5}"/>
              </a:ext>
            </a:extLst>
          </p:cNvPr>
          <p:cNvGrpSpPr/>
          <p:nvPr/>
        </p:nvGrpSpPr>
        <p:grpSpPr>
          <a:xfrm>
            <a:off x="9139641" y="3966175"/>
            <a:ext cx="68787" cy="693666"/>
            <a:chOff x="9181533" y="4931614"/>
            <a:chExt cx="68787" cy="693666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780C277-57B5-28F7-2655-22335EF235CE}"/>
                </a:ext>
              </a:extLst>
            </p:cNvPr>
            <p:cNvCxnSpPr>
              <a:cxnSpLocks/>
            </p:cNvCxnSpPr>
            <p:nvPr/>
          </p:nvCxnSpPr>
          <p:spPr>
            <a:xfrm>
              <a:off x="9213233" y="4962336"/>
              <a:ext cx="0" cy="66294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523F192-C1C7-8E05-08B8-ACAD8FE783E7}"/>
                </a:ext>
              </a:extLst>
            </p:cNvPr>
            <p:cNvSpPr/>
            <p:nvPr/>
          </p:nvSpPr>
          <p:spPr>
            <a:xfrm>
              <a:off x="9181533" y="4931614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2D6C111-C3BD-12A5-5AA4-F86A2D9F728F}"/>
              </a:ext>
            </a:extLst>
          </p:cNvPr>
          <p:cNvGrpSpPr/>
          <p:nvPr/>
        </p:nvGrpSpPr>
        <p:grpSpPr>
          <a:xfrm rot="5400000">
            <a:off x="9405745" y="3769229"/>
            <a:ext cx="68787" cy="463422"/>
            <a:chOff x="8676824" y="6024571"/>
            <a:chExt cx="68787" cy="463422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D6B4BD-5A1F-9ED9-0CAC-12ACF1AF86A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508962" y="6286310"/>
              <a:ext cx="395414" cy="795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1CFB2B2-9557-B22D-9CC3-48965BA3A175}"/>
                </a:ext>
              </a:extLst>
            </p:cNvPr>
            <p:cNvSpPr/>
            <p:nvPr/>
          </p:nvSpPr>
          <p:spPr>
            <a:xfrm>
              <a:off x="8676824" y="6024571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F4DEACD-3D43-48DB-58CA-F27B357A2828}"/>
              </a:ext>
            </a:extLst>
          </p:cNvPr>
          <p:cNvGrpSpPr/>
          <p:nvPr/>
        </p:nvGrpSpPr>
        <p:grpSpPr>
          <a:xfrm>
            <a:off x="9670680" y="3958997"/>
            <a:ext cx="458170" cy="68787"/>
            <a:chOff x="9712572" y="4924436"/>
            <a:chExt cx="458170" cy="687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AAB70C3-8600-82DE-B028-F4B26869D1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12572" y="4957855"/>
              <a:ext cx="395414" cy="795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0B6DE98-A08D-17C4-C57E-AAF608991589}"/>
                </a:ext>
              </a:extLst>
            </p:cNvPr>
            <p:cNvSpPr/>
            <p:nvPr/>
          </p:nvSpPr>
          <p:spPr>
            <a:xfrm rot="5400000">
              <a:off x="10102156" y="4924638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DCE2D12-1270-67E6-8151-0CC12200E05B}"/>
              </a:ext>
            </a:extLst>
          </p:cNvPr>
          <p:cNvGrpSpPr/>
          <p:nvPr/>
        </p:nvGrpSpPr>
        <p:grpSpPr>
          <a:xfrm>
            <a:off x="10066887" y="3271451"/>
            <a:ext cx="68787" cy="731328"/>
            <a:chOff x="8672075" y="5722642"/>
            <a:chExt cx="68787" cy="731328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26DC71A-CD2C-5DAE-9076-84C1C1A6B30F}"/>
                </a:ext>
              </a:extLst>
            </p:cNvPr>
            <p:cNvCxnSpPr>
              <a:cxnSpLocks/>
            </p:cNvCxnSpPr>
            <p:nvPr/>
          </p:nvCxnSpPr>
          <p:spPr>
            <a:xfrm>
              <a:off x="8706468" y="5791026"/>
              <a:ext cx="0" cy="66294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B794D3F-DA7D-08D6-E3D1-567731C327DC}"/>
                </a:ext>
              </a:extLst>
            </p:cNvPr>
            <p:cNvSpPr/>
            <p:nvPr/>
          </p:nvSpPr>
          <p:spPr>
            <a:xfrm>
              <a:off x="8672075" y="5722642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57B3451-6C10-5EA7-95F4-9A1BC70F44DE}"/>
              </a:ext>
            </a:extLst>
          </p:cNvPr>
          <p:cNvGrpSpPr/>
          <p:nvPr/>
        </p:nvGrpSpPr>
        <p:grpSpPr>
          <a:xfrm>
            <a:off x="10137843" y="3271048"/>
            <a:ext cx="458170" cy="68787"/>
            <a:chOff x="9712572" y="4924436"/>
            <a:chExt cx="458170" cy="68787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BB4C9EF-3BCF-3D3F-13EA-4DA22D69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12572" y="4957855"/>
              <a:ext cx="395414" cy="795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AE1CE1E-166E-8183-CE0E-D2158D6C01D5}"/>
                </a:ext>
              </a:extLst>
            </p:cNvPr>
            <p:cNvSpPr/>
            <p:nvPr/>
          </p:nvSpPr>
          <p:spPr>
            <a:xfrm rot="5400000">
              <a:off x="10102156" y="4924638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C26AEB8-D7C6-0BA5-C24E-BFE281497265}"/>
              </a:ext>
            </a:extLst>
          </p:cNvPr>
          <p:cNvGrpSpPr/>
          <p:nvPr/>
        </p:nvGrpSpPr>
        <p:grpSpPr>
          <a:xfrm rot="5400000">
            <a:off x="10790449" y="3073731"/>
            <a:ext cx="68787" cy="463422"/>
            <a:chOff x="8676824" y="6024571"/>
            <a:chExt cx="68787" cy="463422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BB26F23-4309-D84C-B07D-B55AD06F015E}"/>
                </a:ext>
              </a:extLst>
            </p:cNvPr>
            <p:cNvCxnSpPr>
              <a:cxnSpLocks/>
              <a:stCxn id="46" idx="4"/>
            </p:cNvCxnSpPr>
            <p:nvPr/>
          </p:nvCxnSpPr>
          <p:spPr>
            <a:xfrm rot="16200000" flipH="1" flipV="1">
              <a:off x="8513413" y="6290187"/>
              <a:ext cx="395038" cy="57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69F4158-76ED-855E-F708-FC010EDC84D0}"/>
                </a:ext>
              </a:extLst>
            </p:cNvPr>
            <p:cNvSpPr/>
            <p:nvPr/>
          </p:nvSpPr>
          <p:spPr>
            <a:xfrm>
              <a:off x="8676824" y="6024571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27179C2-5B99-253C-09DA-A75378B7F11C}"/>
              </a:ext>
            </a:extLst>
          </p:cNvPr>
          <p:cNvGrpSpPr/>
          <p:nvPr/>
        </p:nvGrpSpPr>
        <p:grpSpPr>
          <a:xfrm rot="5400000">
            <a:off x="11259677" y="2396825"/>
            <a:ext cx="68787" cy="549799"/>
            <a:chOff x="8671969" y="5772539"/>
            <a:chExt cx="68787" cy="549799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E79E415-EFE2-CD42-D13B-D605DE014FD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465655" y="6081631"/>
              <a:ext cx="48141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5148D43-91E0-D3D9-0FF2-5AA4EBCB0F66}"/>
                </a:ext>
              </a:extLst>
            </p:cNvPr>
            <p:cNvSpPr/>
            <p:nvPr/>
          </p:nvSpPr>
          <p:spPr>
            <a:xfrm>
              <a:off x="8671969" y="5772539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BF8B7D4-1BF0-0C85-B30F-49F146D989F8}"/>
              </a:ext>
            </a:extLst>
          </p:cNvPr>
          <p:cNvGrpSpPr/>
          <p:nvPr/>
        </p:nvGrpSpPr>
        <p:grpSpPr>
          <a:xfrm>
            <a:off x="10992775" y="2659109"/>
            <a:ext cx="68787" cy="653309"/>
            <a:chOff x="8657723" y="5767243"/>
            <a:chExt cx="68787" cy="65330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11E7D1E-B637-A44E-B694-05BE12C0FF61}"/>
                </a:ext>
              </a:extLst>
            </p:cNvPr>
            <p:cNvCxnSpPr>
              <a:cxnSpLocks/>
              <a:stCxn id="17" idx="4"/>
            </p:cNvCxnSpPr>
            <p:nvPr/>
          </p:nvCxnSpPr>
          <p:spPr>
            <a:xfrm flipH="1">
              <a:off x="8691739" y="5835627"/>
              <a:ext cx="378" cy="58492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D2B87AF-EF95-0A36-D181-E2CF1FBC8EB6}"/>
                </a:ext>
              </a:extLst>
            </p:cNvPr>
            <p:cNvSpPr/>
            <p:nvPr/>
          </p:nvSpPr>
          <p:spPr>
            <a:xfrm>
              <a:off x="8657723" y="5767243"/>
              <a:ext cx="68787" cy="68384"/>
            </a:xfrm>
            <a:prstGeom prst="ellipse">
              <a:avLst/>
            </a:prstGeom>
            <a:solidFill>
              <a:srgbClr val="CF7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BA6B36EB-196C-8207-53BB-10E0C1DEC256}"/>
              </a:ext>
            </a:extLst>
          </p:cNvPr>
          <p:cNvSpPr/>
          <p:nvPr/>
        </p:nvSpPr>
        <p:spPr>
          <a:xfrm>
            <a:off x="8658226" y="4697513"/>
            <a:ext cx="546970" cy="6324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6F4FDE7-812A-4BE8-05CC-8C7B92E834F5}"/>
              </a:ext>
            </a:extLst>
          </p:cNvPr>
          <p:cNvSpPr/>
          <p:nvPr/>
        </p:nvSpPr>
        <p:spPr>
          <a:xfrm>
            <a:off x="9183576" y="4006781"/>
            <a:ext cx="949148" cy="13366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E8EC52A-6E74-B1C2-1862-A8FD1375A146}"/>
              </a:ext>
            </a:extLst>
          </p:cNvPr>
          <p:cNvSpPr/>
          <p:nvPr/>
        </p:nvSpPr>
        <p:spPr>
          <a:xfrm>
            <a:off x="10123687" y="3336457"/>
            <a:ext cx="1031198" cy="20069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9075E52-EE5B-454B-E294-3889775A9A0A}"/>
              </a:ext>
            </a:extLst>
          </p:cNvPr>
          <p:cNvSpPr/>
          <p:nvPr/>
        </p:nvSpPr>
        <p:spPr>
          <a:xfrm>
            <a:off x="11033927" y="2675287"/>
            <a:ext cx="508253" cy="26681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DC69612-EA10-1508-0878-FAEF66279C98}"/>
              </a:ext>
            </a:extLst>
          </p:cNvPr>
          <p:cNvSpPr txBox="1"/>
          <p:nvPr/>
        </p:nvSpPr>
        <p:spPr>
          <a:xfrm>
            <a:off x="10181322" y="4007619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62.5%</a:t>
            </a:r>
          </a:p>
        </p:txBody>
      </p:sp>
    </p:spTree>
    <p:extLst>
      <p:ext uri="{BB962C8B-B14F-4D97-AF65-F5344CB8AC3E}">
        <p14:creationId xmlns:p14="http://schemas.microsoft.com/office/powerpoint/2010/main" val="78074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1B9F0-B06D-4764-93A4-1C1ED4B6CE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91956" y="153748"/>
            <a:ext cx="3853543" cy="2432277"/>
          </a:xfrm>
        </p:spPr>
        <p:txBody>
          <a:bodyPr/>
          <a:lstStyle/>
          <a:p>
            <a:r>
              <a:rPr lang="en-US" sz="4800"/>
              <a:t>Application: Breast Cancer Risk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BCD2B-D11E-421B-8613-D01E77B6AE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2877" y="3293220"/>
            <a:ext cx="3877234" cy="1461564"/>
          </a:xfrm>
        </p:spPr>
        <p:txBody>
          <a:bodyPr>
            <a:normAutofit fontScale="92500"/>
          </a:bodyPr>
          <a:lstStyle/>
          <a:p>
            <a:endParaRPr lang="en-US"/>
          </a:p>
          <a:p>
            <a:r>
              <a:rPr lang="en-US"/>
              <a:t>Gordon Gao</a:t>
            </a:r>
          </a:p>
          <a:p>
            <a:r>
              <a:rPr lang="en-US"/>
              <a:t>Carey Business School Professor </a:t>
            </a:r>
          </a:p>
        </p:txBody>
      </p:sp>
    </p:spTree>
    <p:extLst>
      <p:ext uri="{BB962C8B-B14F-4D97-AF65-F5344CB8AC3E}">
        <p14:creationId xmlns:p14="http://schemas.microsoft.com/office/powerpoint/2010/main" val="33523359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16862-5C95-27D4-CC7A-951B8EEE9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46189-F7A6-B1EC-F282-B1C2FDF9B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69B432-AC82-DA87-F032-7B02FA9D3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3"/>
            <a:ext cx="12192000" cy="6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3743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16862-5C95-27D4-CC7A-951B8EEE9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46189-F7A6-B1EC-F282-B1C2FDF9B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>
                <a:solidFill>
                  <a:srgbClr val="46363B"/>
                </a:solidFill>
                <a:effectLst/>
                <a:highlight>
                  <a:srgbClr val="FFFFFF"/>
                </a:highlight>
                <a:latin typeface="Avenir Next Pro" panose="020B0503020202020204" pitchFamily="34" charset="0"/>
              </a:rPr>
              <a:t>Every 2 minutes a woman is diagnosed with breast cancer</a:t>
            </a:r>
            <a:r>
              <a:rPr lang="en-US" b="0" i="0">
                <a:solidFill>
                  <a:srgbClr val="46363B"/>
                </a:solidFill>
                <a:effectLst/>
                <a:highlight>
                  <a:srgbClr val="FFFFFF"/>
                </a:highlight>
                <a:latin typeface="Avenir Next Pro" panose="020B0503020202020204" pitchFamily="34" charset="0"/>
              </a:rPr>
              <a:t> in the United States.</a:t>
            </a:r>
            <a:endParaRPr lang="en-US" b="0" i="0" baseline="30000">
              <a:solidFill>
                <a:srgbClr val="46363B"/>
              </a:solidFill>
              <a:effectLst/>
              <a:highlight>
                <a:srgbClr val="FFFFFF"/>
              </a:highlight>
              <a:latin typeface="Avenir Next Pro" panose="020B0503020202020204" pitchFamily="34" charset="0"/>
            </a:endParaRPr>
          </a:p>
          <a:p>
            <a:endParaRPr lang="en-US" baseline="30000">
              <a:solidFill>
                <a:srgbClr val="46363B"/>
              </a:solidFill>
              <a:highlight>
                <a:srgbClr val="FFFFFF"/>
              </a:highlight>
              <a:latin typeface="Avenir Next Pro" panose="020B0503020202020204" pitchFamily="34" charset="0"/>
            </a:endParaRPr>
          </a:p>
          <a:p>
            <a:r>
              <a:rPr lang="en-US" b="0" i="0">
                <a:solidFill>
                  <a:srgbClr val="46363B"/>
                </a:solidFill>
                <a:effectLst/>
                <a:highlight>
                  <a:srgbClr val="FFFFFF"/>
                </a:highlight>
                <a:latin typeface="Avenir Next Pro" panose="020B0503020202020204" pitchFamily="34" charset="0"/>
              </a:rPr>
              <a:t>In 2024, approximately </a:t>
            </a:r>
            <a:r>
              <a:rPr lang="en-US" b="1" i="0">
                <a:solidFill>
                  <a:srgbClr val="46363B"/>
                </a:solidFill>
                <a:effectLst/>
                <a:highlight>
                  <a:srgbClr val="FFFFFF"/>
                </a:highlight>
                <a:latin typeface="Avenir Next Pro" panose="020B0503020202020204" pitchFamily="34" charset="0"/>
              </a:rPr>
              <a:t>30% of all new female cancer diagnoses </a:t>
            </a:r>
            <a:r>
              <a:rPr lang="en-US" b="0" i="0">
                <a:solidFill>
                  <a:srgbClr val="46363B"/>
                </a:solidFill>
                <a:effectLst/>
                <a:highlight>
                  <a:srgbClr val="FFFFFF"/>
                </a:highlight>
                <a:latin typeface="Avenir Next Pro" panose="020B0503020202020204" pitchFamily="34" charset="0"/>
              </a:rPr>
              <a:t>will be breast cancer.</a:t>
            </a:r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57A457-620F-9264-F30C-1D2F53861AB8}"/>
              </a:ext>
            </a:extLst>
          </p:cNvPr>
          <p:cNvSpPr txBox="1"/>
          <p:nvPr/>
        </p:nvSpPr>
        <p:spPr>
          <a:xfrm>
            <a:off x="8806543" y="5422303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</a:t>
            </a:r>
          </a:p>
        </p:txBody>
      </p:sp>
    </p:spTree>
    <p:extLst>
      <p:ext uri="{BB962C8B-B14F-4D97-AF65-F5344CB8AC3E}">
        <p14:creationId xmlns:p14="http://schemas.microsoft.com/office/powerpoint/2010/main" val="2292452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46189-F7A6-B1EC-F282-B1C2FDF9B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3B565B-418E-1D62-D5DD-FCD84C108261}"/>
              </a:ext>
            </a:extLst>
          </p:cNvPr>
          <p:cNvSpPr txBox="1"/>
          <p:nvPr/>
        </p:nvSpPr>
        <p:spPr>
          <a:xfrm>
            <a:off x="7260771" y="5817058"/>
            <a:ext cx="5159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pubs.rsna.org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doi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epdf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/10.1148/radiol.2019182716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15AEB7-B1D0-09A3-C235-739095958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702"/>
            <a:ext cx="7772400" cy="1713736"/>
          </a:xfrm>
          <a:prstGeom prst="rect">
            <a:avLst/>
          </a:prstGeom>
        </p:spPr>
      </p:pic>
      <p:pic>
        <p:nvPicPr>
          <p:cNvPr id="2050" name="Picture 2" descr="Pictured, left to right, are: Manisha Bahl, director of the Massachusetts General Hospital Breast Imaging Fellowship Program; MIT Professor Regina Barzilay (center); and Constance Lehman, professor at Harvard Medical School and chief of the Breast Imaging Division at MGH’s Department of Radiology. &#10;">
            <a:extLst>
              <a:ext uri="{FF2B5EF4-FFF2-40B4-BE49-F238E27FC236}">
                <a16:creationId xmlns:a16="http://schemas.microsoft.com/office/drawing/2014/main" id="{B5B3F7D8-7617-7748-584D-88CACE041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42" y="1659392"/>
            <a:ext cx="6776357" cy="451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5669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46189-F7A6-B1EC-F282-B1C2FDF9B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551553-925E-640C-B99F-27B799454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543" y="1825625"/>
            <a:ext cx="7772400" cy="44907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F43035-2027-56BD-295E-6C8684CDA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11889"/>
            <a:ext cx="7772400" cy="17137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A884C5-FDB0-575F-E087-9FED53082C9F}"/>
              </a:ext>
            </a:extLst>
          </p:cNvPr>
          <p:cNvSpPr txBox="1"/>
          <p:nvPr/>
        </p:nvSpPr>
        <p:spPr>
          <a:xfrm>
            <a:off x="9797144" y="5504202"/>
            <a:ext cx="214982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/>
                <a:ea typeface="+mn-ea"/>
                <a:cs typeface="+mn-cs"/>
              </a:rPr>
              <a:t>Radiology 2019; 292:60–66﻿ • https://</a:t>
            </a:r>
            <a:r>
              <a:rPr kumimoji="0" lang="en-US" sz="11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/>
                <a:ea typeface="+mn-ea"/>
                <a:cs typeface="+mn-cs"/>
              </a:rPr>
              <a:t>doi.org</a:t>
            </a: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/>
                <a:ea typeface="+mn-ea"/>
                <a:cs typeface="+mn-cs"/>
              </a:rPr>
              <a:t>/10.1148/radiol.2019182716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13759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16862-5C95-27D4-CC7A-951B8EEE9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46189-F7A6-B1EC-F282-B1C2FDF9B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00ECBC-1D88-53E0-F6CD-E1BD66CDA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234950"/>
            <a:ext cx="7200900" cy="63881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8A2254C-5783-A22C-E137-12AD6C6F1796}"/>
                  </a:ext>
                </a:extLst>
              </p14:cNvPr>
              <p14:cNvContentPartPr/>
              <p14:nvPr/>
            </p14:nvContentPartPr>
            <p14:xfrm>
              <a:off x="10047563" y="1860126"/>
              <a:ext cx="582840" cy="6354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8A2254C-5783-A22C-E137-12AD6C6F17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32443" y="1845006"/>
                <a:ext cx="613440" cy="66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04036D9-A363-AF11-61EB-1A01536B1E0F}"/>
                  </a:ext>
                </a:extLst>
              </p14:cNvPr>
              <p14:cNvContentPartPr/>
              <p14:nvPr/>
            </p14:nvContentPartPr>
            <p14:xfrm>
              <a:off x="10299923" y="2201406"/>
              <a:ext cx="776520" cy="6084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04036D9-A363-AF11-61EB-1A01536B1E0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84803" y="2185926"/>
                <a:ext cx="807120" cy="63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2163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0A21813-6383-1DB2-67E4-9D1E2C741DE3}"/>
              </a:ext>
            </a:extLst>
          </p:cNvPr>
          <p:cNvSpPr/>
          <p:nvPr/>
        </p:nvSpPr>
        <p:spPr>
          <a:xfrm rot="5400000">
            <a:off x="28257" y="2173153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BBF2E3-9CE8-A7B9-B305-D2BF0BEB9CD5}"/>
              </a:ext>
            </a:extLst>
          </p:cNvPr>
          <p:cNvSpPr txBox="1"/>
          <p:nvPr/>
        </p:nvSpPr>
        <p:spPr>
          <a:xfrm>
            <a:off x="279468" y="2624466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9C497F-93F5-51BF-FFE8-5160FD3B5FE9}"/>
              </a:ext>
            </a:extLst>
          </p:cNvPr>
          <p:cNvSpPr txBox="1"/>
          <p:nvPr/>
        </p:nvSpPr>
        <p:spPr>
          <a:xfrm>
            <a:off x="11263800" y="2676741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1.0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43E2CC5-2DF5-0ADD-02E1-4C44312ED7C7}"/>
              </a:ext>
            </a:extLst>
          </p:cNvPr>
          <p:cNvSpPr/>
          <p:nvPr/>
        </p:nvSpPr>
        <p:spPr>
          <a:xfrm rot="5400000">
            <a:off x="11092725" y="2173674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BF7D410-F216-D756-107E-56CB1DCBA151}"/>
              </a:ext>
            </a:extLst>
          </p:cNvPr>
          <p:cNvSpPr/>
          <p:nvPr/>
        </p:nvSpPr>
        <p:spPr>
          <a:xfrm rot="5400000">
            <a:off x="1472981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FA511D3-BB3F-1B42-698C-E336C4A385D4}"/>
              </a:ext>
            </a:extLst>
          </p:cNvPr>
          <p:cNvSpPr/>
          <p:nvPr/>
        </p:nvSpPr>
        <p:spPr>
          <a:xfrm rot="5400000">
            <a:off x="2592334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8675534-58DC-E4D8-6370-5F93DC3F8F68}"/>
              </a:ext>
            </a:extLst>
          </p:cNvPr>
          <p:cNvSpPr/>
          <p:nvPr/>
        </p:nvSpPr>
        <p:spPr>
          <a:xfrm>
            <a:off x="539626" y="2122743"/>
            <a:ext cx="10972800" cy="640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119D40F-4A3C-29CD-AC89-3B027471743E}"/>
              </a:ext>
            </a:extLst>
          </p:cNvPr>
          <p:cNvSpPr/>
          <p:nvPr/>
        </p:nvSpPr>
        <p:spPr>
          <a:xfrm rot="5400000">
            <a:off x="3711687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093A159-2658-D891-CBA6-12D858D6DA94}"/>
              </a:ext>
            </a:extLst>
          </p:cNvPr>
          <p:cNvSpPr/>
          <p:nvPr/>
        </p:nvSpPr>
        <p:spPr>
          <a:xfrm rot="5400000">
            <a:off x="4831040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2A87705-37B6-97D6-C3F6-54DD9154A1FA}"/>
              </a:ext>
            </a:extLst>
          </p:cNvPr>
          <p:cNvSpPr/>
          <p:nvPr/>
        </p:nvSpPr>
        <p:spPr>
          <a:xfrm rot="5400000">
            <a:off x="5950393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44C94D7-FCB8-38DB-37E3-63CB8062DE69}"/>
              </a:ext>
            </a:extLst>
          </p:cNvPr>
          <p:cNvSpPr/>
          <p:nvPr/>
        </p:nvSpPr>
        <p:spPr>
          <a:xfrm rot="5400000">
            <a:off x="7069746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01D80B5-C65B-7F66-DA20-914B61E0F3C9}"/>
              </a:ext>
            </a:extLst>
          </p:cNvPr>
          <p:cNvSpPr/>
          <p:nvPr/>
        </p:nvSpPr>
        <p:spPr>
          <a:xfrm rot="5400000">
            <a:off x="8189099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F8300E2-C099-D4F9-0225-213B1EEA16D7}"/>
              </a:ext>
            </a:extLst>
          </p:cNvPr>
          <p:cNvSpPr/>
          <p:nvPr/>
        </p:nvSpPr>
        <p:spPr>
          <a:xfrm rot="5400000">
            <a:off x="9308452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DCBE5AE-C26B-BD09-7D97-0E83CD0184F0}"/>
              </a:ext>
            </a:extLst>
          </p:cNvPr>
          <p:cNvSpPr/>
          <p:nvPr/>
        </p:nvSpPr>
        <p:spPr>
          <a:xfrm rot="5400000">
            <a:off x="10427805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429925B-DCFF-E96C-CEE5-EFB952E996FB}"/>
              </a:ext>
            </a:extLst>
          </p:cNvPr>
          <p:cNvSpPr txBox="1"/>
          <p:nvPr/>
        </p:nvSpPr>
        <p:spPr>
          <a:xfrm>
            <a:off x="1503336" y="240223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0.1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FAC475-7B7C-2B7B-C706-BF41C4323A25}"/>
              </a:ext>
            </a:extLst>
          </p:cNvPr>
          <p:cNvSpPr txBox="1"/>
          <p:nvPr/>
        </p:nvSpPr>
        <p:spPr>
          <a:xfrm>
            <a:off x="247973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D26CA1C-4080-7EEC-EAF0-341FCDD540FA}"/>
              </a:ext>
            </a:extLst>
          </p:cNvPr>
          <p:cNvSpPr txBox="1"/>
          <p:nvPr/>
        </p:nvSpPr>
        <p:spPr>
          <a:xfrm>
            <a:off x="359948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16E40DA-7526-04ED-7EBC-F334B9C971D0}"/>
              </a:ext>
            </a:extLst>
          </p:cNvPr>
          <p:cNvSpPr txBox="1"/>
          <p:nvPr/>
        </p:nvSpPr>
        <p:spPr>
          <a:xfrm>
            <a:off x="4659852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0.4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27943F8-6A6B-B727-8C2B-22C871E7A068}"/>
              </a:ext>
            </a:extLst>
          </p:cNvPr>
          <p:cNvSpPr txBox="1"/>
          <p:nvPr/>
        </p:nvSpPr>
        <p:spPr>
          <a:xfrm>
            <a:off x="5804053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0.5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A38BF57-107E-5CF9-5D7C-4F2FED17C721}"/>
              </a:ext>
            </a:extLst>
          </p:cNvPr>
          <p:cNvSpPr txBox="1"/>
          <p:nvPr/>
        </p:nvSpPr>
        <p:spPr>
          <a:xfrm>
            <a:off x="6848569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0.6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166ACF0-CD97-944F-A417-8957DF9EECC4}"/>
              </a:ext>
            </a:extLst>
          </p:cNvPr>
          <p:cNvSpPr txBox="1"/>
          <p:nvPr/>
        </p:nvSpPr>
        <p:spPr>
          <a:xfrm>
            <a:off x="7983364" y="2446709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0.7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09A50D7-0292-B13C-0F81-145398CCFB6C}"/>
              </a:ext>
            </a:extLst>
          </p:cNvPr>
          <p:cNvSpPr txBox="1"/>
          <p:nvPr/>
        </p:nvSpPr>
        <p:spPr>
          <a:xfrm>
            <a:off x="9160819" y="2492075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0.8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DB5F897-2BC9-7072-259C-E9B1087CB781}"/>
              </a:ext>
            </a:extLst>
          </p:cNvPr>
          <p:cNvSpPr txBox="1"/>
          <p:nvPr/>
        </p:nvSpPr>
        <p:spPr>
          <a:xfrm>
            <a:off x="10315689" y="252096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837CDC-71B1-CE13-E3C1-71EAED6A2F02}"/>
              </a:ext>
            </a:extLst>
          </p:cNvPr>
          <p:cNvSpPr txBox="1"/>
          <p:nvPr/>
        </p:nvSpPr>
        <p:spPr>
          <a:xfrm>
            <a:off x="85141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968CBF-B6C9-5465-1EC7-9D4A7B42BC52}"/>
              </a:ext>
            </a:extLst>
          </p:cNvPr>
          <p:cNvSpPr txBox="1"/>
          <p:nvPr/>
        </p:nvSpPr>
        <p:spPr>
          <a:xfrm>
            <a:off x="203502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5BEACD-2C81-4C14-4C39-7ABFFDCB755D}"/>
              </a:ext>
            </a:extLst>
          </p:cNvPr>
          <p:cNvSpPr txBox="1"/>
          <p:nvPr/>
        </p:nvSpPr>
        <p:spPr>
          <a:xfrm>
            <a:off x="311438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15E35-40F4-A821-6EAB-60D275A1BF62}"/>
              </a:ext>
            </a:extLst>
          </p:cNvPr>
          <p:cNvSpPr txBox="1"/>
          <p:nvPr/>
        </p:nvSpPr>
        <p:spPr>
          <a:xfrm>
            <a:off x="423899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0F6F51-7860-2BBF-9BA9-CC8AC7877E26}"/>
              </a:ext>
            </a:extLst>
          </p:cNvPr>
          <p:cNvSpPr txBox="1"/>
          <p:nvPr/>
        </p:nvSpPr>
        <p:spPr>
          <a:xfrm>
            <a:off x="546149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DEAA07-CC9E-744E-3A19-A046C74F6B03}"/>
              </a:ext>
            </a:extLst>
          </p:cNvPr>
          <p:cNvSpPr txBox="1"/>
          <p:nvPr/>
        </p:nvSpPr>
        <p:spPr>
          <a:xfrm>
            <a:off x="648140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DA9CD3-4645-7482-A0B8-E48606C9EC5C}"/>
              </a:ext>
            </a:extLst>
          </p:cNvPr>
          <p:cNvSpPr txBox="1"/>
          <p:nvPr/>
        </p:nvSpPr>
        <p:spPr>
          <a:xfrm>
            <a:off x="765247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494D87-3FEF-46FE-C2E9-1F70DA2AC7C7}"/>
              </a:ext>
            </a:extLst>
          </p:cNvPr>
          <p:cNvSpPr txBox="1"/>
          <p:nvPr/>
        </p:nvSpPr>
        <p:spPr>
          <a:xfrm>
            <a:off x="8526033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D74E27-5C26-5E7E-5B97-124DF9AFA15F}"/>
              </a:ext>
            </a:extLst>
          </p:cNvPr>
          <p:cNvSpPr txBox="1"/>
          <p:nvPr/>
        </p:nvSpPr>
        <p:spPr>
          <a:xfrm>
            <a:off x="9826185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22CE3E-67D6-7629-6B61-ABF91EA6D46E}"/>
              </a:ext>
            </a:extLst>
          </p:cNvPr>
          <p:cNvSpPr txBox="1"/>
          <p:nvPr/>
        </p:nvSpPr>
        <p:spPr>
          <a:xfrm>
            <a:off x="1074755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310027E8-8E10-A9B4-EC3E-D8C47EE3294D}"/>
              </a:ext>
            </a:extLst>
          </p:cNvPr>
          <p:cNvSpPr/>
          <p:nvPr/>
        </p:nvSpPr>
        <p:spPr>
          <a:xfrm>
            <a:off x="4391001" y="2551466"/>
            <a:ext cx="1531178" cy="557385"/>
          </a:xfrm>
          <a:prstGeom prst="rightArrow">
            <a:avLst/>
          </a:prstGeom>
          <a:solidFill>
            <a:schemeClr val="accent5">
              <a:lumMod val="40000"/>
              <a:lumOff val="60000"/>
              <a:alpha val="8296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4281D8-3596-CBEC-65DB-5BEF076EE86B}"/>
              </a:ext>
            </a:extLst>
          </p:cNvPr>
          <p:cNvSpPr txBox="1"/>
          <p:nvPr/>
        </p:nvSpPr>
        <p:spPr>
          <a:xfrm>
            <a:off x="4460040" y="2669049"/>
            <a:ext cx="1368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Threshold = 0.5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812B1D7-51A5-C6D4-5C01-7A60ECE6B5E0}"/>
              </a:ext>
            </a:extLst>
          </p:cNvPr>
          <p:cNvCxnSpPr>
            <a:cxnSpLocks/>
            <a:endCxn id="131" idx="0"/>
          </p:cNvCxnSpPr>
          <p:nvPr/>
        </p:nvCxnSpPr>
        <p:spPr>
          <a:xfrm>
            <a:off x="6038494" y="716215"/>
            <a:ext cx="50194" cy="237819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81F15B7-8110-F6CD-A238-5C164DD3C270}"/>
              </a:ext>
            </a:extLst>
          </p:cNvPr>
          <p:cNvGrpSpPr/>
          <p:nvPr/>
        </p:nvGrpSpPr>
        <p:grpSpPr>
          <a:xfrm>
            <a:off x="9640394" y="914298"/>
            <a:ext cx="731520" cy="731520"/>
            <a:chOff x="6362251" y="1858301"/>
            <a:chExt cx="731520" cy="73152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6DABD7F-F5D9-0E77-8940-C1D244EEFA7B}"/>
                </a:ext>
              </a:extLst>
            </p:cNvPr>
            <p:cNvSpPr/>
            <p:nvPr/>
          </p:nvSpPr>
          <p:spPr>
            <a:xfrm>
              <a:off x="6362251" y="1858301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1C57F9-AF6F-4F97-2DAC-5C074870486D}"/>
                </a:ext>
              </a:extLst>
            </p:cNvPr>
            <p:cNvSpPr txBox="1"/>
            <p:nvPr/>
          </p:nvSpPr>
          <p:spPr>
            <a:xfrm>
              <a:off x="6362251" y="2114276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Cancer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BEA1832-4805-3DE1-D6A6-310BE46DF0E4}"/>
              </a:ext>
            </a:extLst>
          </p:cNvPr>
          <p:cNvGrpSpPr/>
          <p:nvPr/>
        </p:nvGrpSpPr>
        <p:grpSpPr>
          <a:xfrm>
            <a:off x="10660828" y="914298"/>
            <a:ext cx="731520" cy="731520"/>
            <a:chOff x="6100442" y="1831430"/>
            <a:chExt cx="731520" cy="731520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084FEBF-64DA-3ECA-3A74-AED665EC0413}"/>
                </a:ext>
              </a:extLst>
            </p:cNvPr>
            <p:cNvSpPr/>
            <p:nvPr/>
          </p:nvSpPr>
          <p:spPr>
            <a:xfrm>
              <a:off x="6100442" y="1831430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B89B887-65AD-F0B1-C02D-2E0BD89FFAF1}"/>
                </a:ext>
              </a:extLst>
            </p:cNvPr>
            <p:cNvSpPr txBox="1"/>
            <p:nvPr/>
          </p:nvSpPr>
          <p:spPr>
            <a:xfrm>
              <a:off x="6131014" y="2053031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Cancer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98A53EF5-5187-D249-F9BF-3E11668AE637}"/>
              </a:ext>
            </a:extLst>
          </p:cNvPr>
          <p:cNvSpPr txBox="1"/>
          <p:nvPr/>
        </p:nvSpPr>
        <p:spPr>
          <a:xfrm>
            <a:off x="465216" y="3726288"/>
            <a:ext cx="748957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/>
              <a:t>Precision</a:t>
            </a:r>
            <a:r>
              <a:rPr lang="en-US" sz="1600"/>
              <a:t>: What proportion of positive identifications was actually correct? </a:t>
            </a:r>
          </a:p>
          <a:p>
            <a:pPr>
              <a:lnSpc>
                <a:spcPct val="150000"/>
              </a:lnSpc>
            </a:pPr>
            <a:r>
              <a:rPr lang="en-US" sz="1600" b="1"/>
              <a:t>Recall</a:t>
            </a:r>
            <a:r>
              <a:rPr lang="en-US" sz="1600"/>
              <a:t>:</a:t>
            </a:r>
            <a:r>
              <a:rPr lang="zh-CN" altLang="en-US" sz="1600"/>
              <a:t> </a:t>
            </a:r>
            <a:r>
              <a:rPr lang="en-US" sz="1600"/>
              <a:t>What proportion of actual positives was identified correctly?</a:t>
            </a:r>
          </a:p>
          <a:p>
            <a:pPr>
              <a:lnSpc>
                <a:spcPct val="150000"/>
              </a:lnSpc>
            </a:pPr>
            <a:r>
              <a:rPr lang="en-US" sz="1600" b="1"/>
              <a:t>Accuracy</a:t>
            </a:r>
            <a:r>
              <a:rPr lang="en-US" sz="1600"/>
              <a:t>:</a:t>
            </a:r>
            <a:r>
              <a:rPr lang="en-US" sz="1600" b="0" i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 is the fraction of predictions our model got right</a:t>
            </a:r>
            <a:endParaRPr lang="en-US" sz="1600"/>
          </a:p>
          <a:p>
            <a:pPr>
              <a:lnSpc>
                <a:spcPct val="150000"/>
              </a:lnSpc>
            </a:pPr>
            <a:r>
              <a:rPr lang="en-US" sz="1600" b="1"/>
              <a:t>True positive rate </a:t>
            </a:r>
            <a:r>
              <a:rPr lang="en-US" sz="1600"/>
              <a:t>(same as recall): What proportion of positive identifications was actually correct</a:t>
            </a:r>
          </a:p>
          <a:p>
            <a:pPr>
              <a:lnSpc>
                <a:spcPct val="150000"/>
              </a:lnSpc>
            </a:pPr>
            <a:r>
              <a:rPr lang="en-US" sz="1600" b="1"/>
              <a:t>False positive rate</a:t>
            </a:r>
            <a:r>
              <a:rPr lang="en-US" sz="1600"/>
              <a:t>:</a:t>
            </a:r>
            <a:r>
              <a:rPr lang="zh-CN" altLang="en-US" sz="1600"/>
              <a:t> </a:t>
            </a:r>
            <a:r>
              <a:rPr lang="en-US" altLang="zh-CN" sz="1600"/>
              <a:t>P</a:t>
            </a:r>
            <a:r>
              <a:rPr lang="en-US" sz="1600"/>
              <a:t>roportion of positive instances that are inaccurately detected as positive by the model</a:t>
            </a:r>
          </a:p>
          <a:p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605D9EC-6915-FF9E-FBA1-50C0D5BBB784}"/>
              </a:ext>
            </a:extLst>
          </p:cNvPr>
          <p:cNvSpPr txBox="1"/>
          <p:nvPr/>
        </p:nvSpPr>
        <p:spPr>
          <a:xfrm>
            <a:off x="454225" y="3386531"/>
            <a:ext cx="6638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202124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M</a:t>
            </a:r>
            <a:r>
              <a:rPr lang="en-US" b="1" i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etrics</a:t>
            </a:r>
            <a:r>
              <a:rPr lang="en-US" b="0" i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to </a:t>
            </a:r>
            <a:r>
              <a:rPr lang="en-US" b="1" i="0">
                <a:solidFill>
                  <a:srgbClr val="1A1B1F"/>
                </a:solidFill>
                <a:effectLst/>
                <a:highlight>
                  <a:srgbClr val="FFFFFF"/>
                </a:highlight>
                <a:latin typeface="Inter"/>
              </a:rPr>
              <a:t>evaluate</a:t>
            </a:r>
            <a:r>
              <a:rPr lang="en-US" b="0" i="0">
                <a:solidFill>
                  <a:srgbClr val="1A1B1F"/>
                </a:solidFill>
                <a:effectLst/>
                <a:highlight>
                  <a:srgbClr val="FFFFFF"/>
                </a:highlight>
                <a:latin typeface="Inter"/>
              </a:rPr>
              <a:t> </a:t>
            </a:r>
            <a:r>
              <a:rPr lang="en-US" b="0" i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a classification model's predictions</a:t>
            </a:r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12BA738-1C98-D48F-23AD-7C711B14A7B5}"/>
              </a:ext>
            </a:extLst>
          </p:cNvPr>
          <p:cNvGrpSpPr/>
          <p:nvPr/>
        </p:nvGrpSpPr>
        <p:grpSpPr>
          <a:xfrm>
            <a:off x="644475" y="914298"/>
            <a:ext cx="898003" cy="731520"/>
            <a:chOff x="1190943" y="2895908"/>
            <a:chExt cx="898003" cy="73152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A695E8D-9979-4331-E112-0C91DCAC08BB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945DD58F-AE35-FB9B-D244-A0207FA4C4CB}"/>
                </a:ext>
              </a:extLst>
            </p:cNvPr>
            <p:cNvSpPr txBox="1"/>
            <p:nvPr/>
          </p:nvSpPr>
          <p:spPr>
            <a:xfrm>
              <a:off x="1190943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A51C290-BE76-8074-F546-1203A4AE16C8}"/>
              </a:ext>
            </a:extLst>
          </p:cNvPr>
          <p:cNvGrpSpPr/>
          <p:nvPr/>
        </p:nvGrpSpPr>
        <p:grpSpPr>
          <a:xfrm>
            <a:off x="4119156" y="929665"/>
            <a:ext cx="731520" cy="731520"/>
            <a:chOff x="6100442" y="1831430"/>
            <a:chExt cx="731520" cy="731520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147A5D1-DBDA-855D-D5B2-CF17CD7A0BAE}"/>
                </a:ext>
              </a:extLst>
            </p:cNvPr>
            <p:cNvSpPr/>
            <p:nvPr/>
          </p:nvSpPr>
          <p:spPr>
            <a:xfrm>
              <a:off x="6100442" y="1831430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6F725FD-AE1B-3624-73BE-92F4722CED59}"/>
                </a:ext>
              </a:extLst>
            </p:cNvPr>
            <p:cNvSpPr txBox="1"/>
            <p:nvPr/>
          </p:nvSpPr>
          <p:spPr>
            <a:xfrm>
              <a:off x="6131014" y="2053031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Cancer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09AE7D3-5B79-2DAB-2D12-6398F7E489A1}"/>
              </a:ext>
            </a:extLst>
          </p:cNvPr>
          <p:cNvGrpSpPr/>
          <p:nvPr/>
        </p:nvGrpSpPr>
        <p:grpSpPr>
          <a:xfrm>
            <a:off x="7516134" y="942814"/>
            <a:ext cx="731520" cy="731520"/>
            <a:chOff x="6100442" y="1831430"/>
            <a:chExt cx="731520" cy="731520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2E699F35-468B-CEE8-311B-B4182A1A7891}"/>
                </a:ext>
              </a:extLst>
            </p:cNvPr>
            <p:cNvSpPr/>
            <p:nvPr/>
          </p:nvSpPr>
          <p:spPr>
            <a:xfrm>
              <a:off x="6100442" y="1831430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46A162C-B367-95F4-A836-FBFFF86AD1F8}"/>
                </a:ext>
              </a:extLst>
            </p:cNvPr>
            <p:cNvSpPr txBox="1"/>
            <p:nvPr/>
          </p:nvSpPr>
          <p:spPr>
            <a:xfrm>
              <a:off x="6131014" y="2053031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Cancer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316E2D76-8C1A-C6D1-4FEE-D49F6AB6C3D0}"/>
              </a:ext>
            </a:extLst>
          </p:cNvPr>
          <p:cNvGrpSpPr/>
          <p:nvPr/>
        </p:nvGrpSpPr>
        <p:grpSpPr>
          <a:xfrm>
            <a:off x="1643188" y="914298"/>
            <a:ext cx="898003" cy="731520"/>
            <a:chOff x="1190943" y="2895908"/>
            <a:chExt cx="898003" cy="731520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5EDC15BD-80F1-9738-C460-BB33F2A46229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0DA8C90-DB32-37B4-87CB-B604CAABF025}"/>
                </a:ext>
              </a:extLst>
            </p:cNvPr>
            <p:cNvSpPr txBox="1"/>
            <p:nvPr/>
          </p:nvSpPr>
          <p:spPr>
            <a:xfrm>
              <a:off x="1190943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0C75E992-C59E-58C4-59E6-42C6A7DD4D6E}"/>
              </a:ext>
            </a:extLst>
          </p:cNvPr>
          <p:cNvGrpSpPr/>
          <p:nvPr/>
        </p:nvGrpSpPr>
        <p:grpSpPr>
          <a:xfrm>
            <a:off x="2940827" y="914298"/>
            <a:ext cx="898003" cy="731520"/>
            <a:chOff x="1221939" y="2895908"/>
            <a:chExt cx="898003" cy="731520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76232FA-4ED3-2AC1-41E3-6661DB461F25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7F22AFB-3286-54D9-CA66-E9476653115B}"/>
                </a:ext>
              </a:extLst>
            </p:cNvPr>
            <p:cNvSpPr txBox="1"/>
            <p:nvPr/>
          </p:nvSpPr>
          <p:spPr>
            <a:xfrm>
              <a:off x="1221939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181140C-E9ED-FF80-D284-6439F62467A3}"/>
              </a:ext>
            </a:extLst>
          </p:cNvPr>
          <p:cNvGrpSpPr/>
          <p:nvPr/>
        </p:nvGrpSpPr>
        <p:grpSpPr>
          <a:xfrm>
            <a:off x="8455051" y="943488"/>
            <a:ext cx="898003" cy="731520"/>
            <a:chOff x="1190943" y="2895908"/>
            <a:chExt cx="898003" cy="731520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7953D-8C89-6EB3-82EB-6C7425E7C000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CD509FD-47AC-0D5C-94D5-5E2A147FD537}"/>
                </a:ext>
              </a:extLst>
            </p:cNvPr>
            <p:cNvSpPr txBox="1"/>
            <p:nvPr/>
          </p:nvSpPr>
          <p:spPr>
            <a:xfrm>
              <a:off x="1190943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A32CDD3F-4F85-25E5-B28A-3E136915896D}"/>
              </a:ext>
            </a:extLst>
          </p:cNvPr>
          <p:cNvGrpSpPr/>
          <p:nvPr/>
        </p:nvGrpSpPr>
        <p:grpSpPr>
          <a:xfrm>
            <a:off x="5190685" y="914298"/>
            <a:ext cx="898003" cy="731520"/>
            <a:chOff x="1190943" y="2895908"/>
            <a:chExt cx="898003" cy="731520"/>
          </a:xfrm>
        </p:grpSpPr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F6CDD33-EC4A-D09B-D835-1262CE58D8A5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1201634-CA69-69BA-EA69-162FDE56B495}"/>
                </a:ext>
              </a:extLst>
            </p:cNvPr>
            <p:cNvSpPr txBox="1"/>
            <p:nvPr/>
          </p:nvSpPr>
          <p:spPr>
            <a:xfrm>
              <a:off x="1190943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CF02D477-5608-46B6-CBE0-DA4F534F691F}"/>
              </a:ext>
            </a:extLst>
          </p:cNvPr>
          <p:cNvSpPr txBox="1"/>
          <p:nvPr/>
        </p:nvSpPr>
        <p:spPr>
          <a:xfrm>
            <a:off x="4031965" y="3094409"/>
            <a:ext cx="4113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Predicted Risk of Cancer (in probability)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5A97C-55B2-0630-BFCB-35B4B21B0E0A}"/>
              </a:ext>
            </a:extLst>
          </p:cNvPr>
          <p:cNvSpPr txBox="1"/>
          <p:nvPr/>
        </p:nvSpPr>
        <p:spPr>
          <a:xfrm>
            <a:off x="8697191" y="4073236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  <a:p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700786F0-AEC0-392C-DC02-1C376A9DA1A9}"/>
              </a:ext>
            </a:extLst>
          </p:cNvPr>
          <p:cNvSpPr/>
          <p:nvPr/>
        </p:nvSpPr>
        <p:spPr>
          <a:xfrm>
            <a:off x="7473789" y="4671187"/>
            <a:ext cx="1408133" cy="47231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45FFAC-4CE7-87C8-9A50-A957B70BAB58}"/>
              </a:ext>
            </a:extLst>
          </p:cNvPr>
          <p:cNvSpPr/>
          <p:nvPr/>
        </p:nvSpPr>
        <p:spPr>
          <a:xfrm>
            <a:off x="9134966" y="4073236"/>
            <a:ext cx="2451869" cy="2057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67658D-F3D4-FB15-FB3C-D2506DCE0B70}"/>
              </a:ext>
            </a:extLst>
          </p:cNvPr>
          <p:cNvSpPr txBox="1"/>
          <p:nvPr/>
        </p:nvSpPr>
        <p:spPr>
          <a:xfrm>
            <a:off x="7361346" y="4737739"/>
            <a:ext cx="1608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Threshold=0.5</a:t>
            </a:r>
          </a:p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ECD34F-F681-7DEA-1745-3BB143E9FD01}"/>
              </a:ext>
            </a:extLst>
          </p:cNvPr>
          <p:cNvSpPr txBox="1"/>
          <p:nvPr/>
        </p:nvSpPr>
        <p:spPr>
          <a:xfrm>
            <a:off x="9302940" y="4257902"/>
            <a:ext cx="16364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Precision = 0.8</a:t>
            </a:r>
          </a:p>
          <a:p>
            <a:r>
              <a:rPr lang="en-US"/>
              <a:t>Recall = 0.8</a:t>
            </a:r>
          </a:p>
          <a:p>
            <a:r>
              <a:rPr lang="en-US"/>
              <a:t>Accuracy =0.8</a:t>
            </a:r>
          </a:p>
          <a:p>
            <a:r>
              <a:rPr lang="en-US"/>
              <a:t>TPR = 0.8</a:t>
            </a:r>
          </a:p>
          <a:p>
            <a:r>
              <a:rPr lang="en-US"/>
              <a:t>FPR =  0.2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431C1FF-D2C6-A400-3F97-0CDBDBE18D41}"/>
              </a:ext>
            </a:extLst>
          </p:cNvPr>
          <p:cNvSpPr/>
          <p:nvPr/>
        </p:nvSpPr>
        <p:spPr>
          <a:xfrm>
            <a:off x="6327085" y="904758"/>
            <a:ext cx="731520" cy="73152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14BDE8-B73C-5182-6CCB-5B2ECCD3443B}"/>
              </a:ext>
            </a:extLst>
          </p:cNvPr>
          <p:cNvSpPr txBox="1"/>
          <p:nvPr/>
        </p:nvSpPr>
        <p:spPr>
          <a:xfrm>
            <a:off x="6243843" y="1143560"/>
            <a:ext cx="8980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Non-Cancer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6CEF090-9EB7-B96B-356C-7195C9EDBBE0}"/>
                  </a:ext>
                </a:extLst>
              </p14:cNvPr>
              <p14:cNvContentPartPr/>
              <p14:nvPr/>
            </p14:nvContentPartPr>
            <p14:xfrm>
              <a:off x="9050363" y="611286"/>
              <a:ext cx="362520" cy="178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6CEF090-9EB7-B96B-356C-7195C9EDBB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35243" y="595806"/>
                <a:ext cx="39312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C90D036-6CF6-328C-21A0-B87B83885CD2}"/>
                  </a:ext>
                </a:extLst>
              </p14:cNvPr>
              <p14:cNvContentPartPr/>
              <p14:nvPr/>
            </p14:nvContentPartPr>
            <p14:xfrm>
              <a:off x="6951203" y="716046"/>
              <a:ext cx="393840" cy="1839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C90D036-6CF6-328C-21A0-B87B83885CD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36083" y="700926"/>
                <a:ext cx="42444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ED0362D-918E-909B-777D-275AFB167AE6}"/>
                  </a:ext>
                </a:extLst>
              </p14:cNvPr>
              <p14:cNvContentPartPr/>
              <p14:nvPr/>
            </p14:nvContentPartPr>
            <p14:xfrm>
              <a:off x="4668443" y="605886"/>
              <a:ext cx="257400" cy="2052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ED0362D-918E-909B-777D-275AFB167AE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52963" y="590766"/>
                <a:ext cx="28800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804CE9D-08D4-EBBF-9749-CF1150DF6E29}"/>
                  </a:ext>
                </a:extLst>
              </p14:cNvPr>
              <p14:cNvContentPartPr/>
              <p14:nvPr/>
            </p14:nvContentPartPr>
            <p14:xfrm>
              <a:off x="4353443" y="5266086"/>
              <a:ext cx="1175760" cy="24480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804CE9D-08D4-EBBF-9749-CF1150DF6E2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38323" y="5250966"/>
                <a:ext cx="120636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78030126-B9CD-3B2A-E5B3-21436CCF090A}"/>
                  </a:ext>
                </a:extLst>
              </p14:cNvPr>
              <p14:cNvContentPartPr/>
              <p14:nvPr/>
            </p14:nvContentPartPr>
            <p14:xfrm>
              <a:off x="2532923" y="5276526"/>
              <a:ext cx="1573560" cy="34164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78030126-B9CD-3B2A-E5B3-21436CCF090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17803" y="5261406"/>
                <a:ext cx="1604160" cy="3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BC1DA035-EBAB-683D-97CA-18A6ED65E99B}"/>
                  </a:ext>
                </a:extLst>
              </p14:cNvPr>
              <p14:cNvContentPartPr/>
              <p14:nvPr/>
            </p14:nvContentPartPr>
            <p14:xfrm>
              <a:off x="2054843" y="5397486"/>
              <a:ext cx="199800" cy="8388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BC1DA035-EBAB-683D-97CA-18A6ED65E99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39723" y="5382072"/>
                <a:ext cx="230400" cy="1143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618C59F-43B6-2527-9B33-4DAA8CFFDD29}"/>
                  </a:ext>
                </a:extLst>
              </p14:cNvPr>
              <p14:cNvContentPartPr/>
              <p14:nvPr/>
            </p14:nvContentPartPr>
            <p14:xfrm>
              <a:off x="439163" y="4080246"/>
              <a:ext cx="1206720" cy="7380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D618C59F-43B6-2527-9B33-4DAA8CFFDD2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24043" y="4064766"/>
                <a:ext cx="123732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F49708FD-29D0-87A5-D1BC-E6CDEF24C0BD}"/>
                  </a:ext>
                </a:extLst>
              </p14:cNvPr>
              <p14:cNvContentPartPr/>
              <p14:nvPr/>
            </p14:nvContentPartPr>
            <p14:xfrm>
              <a:off x="519443" y="5869806"/>
              <a:ext cx="1713960" cy="1893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F49708FD-29D0-87A5-D1BC-E6CDEF24C0B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04323" y="5854326"/>
                <a:ext cx="174456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03A3962D-5675-944B-868C-D2F85DB3B9B6}"/>
                  </a:ext>
                </a:extLst>
              </p14:cNvPr>
              <p14:cNvContentPartPr/>
              <p14:nvPr/>
            </p14:nvContentPartPr>
            <p14:xfrm>
              <a:off x="-75637" y="4300566"/>
              <a:ext cx="1490760" cy="113904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03A3962D-5675-944B-868C-D2F85DB3B9B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-91117" y="4285086"/>
                <a:ext cx="1521360" cy="11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2820AC37-CA9C-737F-FC71-55C0E243F286}"/>
                  </a:ext>
                </a:extLst>
              </p14:cNvPr>
              <p14:cNvContentPartPr/>
              <p14:nvPr/>
            </p14:nvContentPartPr>
            <p14:xfrm>
              <a:off x="9735803" y="590046"/>
              <a:ext cx="241920" cy="22104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2820AC37-CA9C-737F-FC71-55C0E243F28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720683" y="574901"/>
                <a:ext cx="272160" cy="2516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1BF11683-3095-BA48-5677-F90175DB017C}"/>
                  </a:ext>
                </a:extLst>
              </p14:cNvPr>
              <p14:cNvContentPartPr/>
              <p14:nvPr/>
            </p14:nvContentPartPr>
            <p14:xfrm>
              <a:off x="8602883" y="522726"/>
              <a:ext cx="262440" cy="35136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1BF11683-3095-BA48-5677-F90175DB017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587742" y="507246"/>
                <a:ext cx="293082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A3BE83BA-66F4-E290-F51B-E535C5F32E3B}"/>
                  </a:ext>
                </a:extLst>
              </p14:cNvPr>
              <p14:cNvContentPartPr/>
              <p14:nvPr/>
            </p14:nvContentPartPr>
            <p14:xfrm>
              <a:off x="5338043" y="398526"/>
              <a:ext cx="304920" cy="40464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A3BE83BA-66F4-E290-F51B-E535C5F32E3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322923" y="383060"/>
                <a:ext cx="335160" cy="435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2F20AAC6-EC3A-399D-3403-F83EAF12E580}"/>
                  </a:ext>
                </a:extLst>
              </p14:cNvPr>
              <p14:cNvContentPartPr/>
              <p14:nvPr/>
            </p14:nvContentPartPr>
            <p14:xfrm>
              <a:off x="4130963" y="448566"/>
              <a:ext cx="268200" cy="3549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2F20AAC6-EC3A-399D-3403-F83EAF12E58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115823" y="433446"/>
                <a:ext cx="298841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2166CBA-DF98-1A5F-C618-17513874D093}"/>
                  </a:ext>
                </a:extLst>
              </p14:cNvPr>
              <p14:cNvContentPartPr/>
              <p14:nvPr/>
            </p14:nvContentPartPr>
            <p14:xfrm>
              <a:off x="10843163" y="522006"/>
              <a:ext cx="331200" cy="25740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2166CBA-DF98-1A5F-C618-17513874D09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828027" y="506886"/>
                <a:ext cx="361833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06EF23D9-6BD8-9229-50A0-82537E893804}"/>
                  </a:ext>
                </a:extLst>
              </p14:cNvPr>
              <p14:cNvContentPartPr/>
              <p14:nvPr/>
            </p14:nvContentPartPr>
            <p14:xfrm>
              <a:off x="7762643" y="658446"/>
              <a:ext cx="199800" cy="19440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06EF23D9-6BD8-9229-50A0-82537E89380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747523" y="643326"/>
                <a:ext cx="2304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022B3CE6-16DB-F44D-BB09-825BE8C693E2}"/>
                  </a:ext>
                </a:extLst>
              </p14:cNvPr>
              <p14:cNvContentPartPr/>
              <p14:nvPr/>
            </p14:nvContentPartPr>
            <p14:xfrm>
              <a:off x="7169723" y="812526"/>
              <a:ext cx="126000" cy="17460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022B3CE6-16DB-F44D-BB09-825BE8C693E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154287" y="797046"/>
                <a:ext cx="156513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A15167DC-A189-3D84-C651-B3A5617CCD07}"/>
                  </a:ext>
                </a:extLst>
              </p14:cNvPr>
              <p14:cNvContentPartPr/>
              <p14:nvPr/>
            </p14:nvContentPartPr>
            <p14:xfrm>
              <a:off x="1071683" y="474846"/>
              <a:ext cx="267480" cy="29196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A15167DC-A189-3D84-C651-B3A5617CCD0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56203" y="459366"/>
                <a:ext cx="29808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4F310292-058D-E9FC-CB40-0EBCA3A575CD}"/>
                  </a:ext>
                </a:extLst>
              </p14:cNvPr>
              <p14:cNvContentPartPr/>
              <p14:nvPr/>
            </p14:nvContentPartPr>
            <p14:xfrm>
              <a:off x="1858643" y="511566"/>
              <a:ext cx="257400" cy="31824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4F310292-058D-E9FC-CB40-0EBCA3A575CD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843523" y="496086"/>
                <a:ext cx="28800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9964B13F-222F-977F-B6CC-E388D86A316A}"/>
                  </a:ext>
                </a:extLst>
              </p14:cNvPr>
              <p14:cNvContentPartPr/>
              <p14:nvPr/>
            </p14:nvContentPartPr>
            <p14:xfrm>
              <a:off x="3065723" y="492846"/>
              <a:ext cx="273600" cy="32328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9964B13F-222F-977F-B6CC-E388D86A316A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050583" y="477726"/>
                <a:ext cx="304240" cy="3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7C6540E2-CE03-34EB-3D6E-FA25EEF6B47D}"/>
                  </a:ext>
                </a:extLst>
              </p14:cNvPr>
              <p14:cNvContentPartPr/>
              <p14:nvPr/>
            </p14:nvContentPartPr>
            <p14:xfrm>
              <a:off x="7941203" y="5549406"/>
              <a:ext cx="163080" cy="22536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7C6540E2-CE03-34EB-3D6E-FA25EEF6B47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925723" y="5534286"/>
                <a:ext cx="19368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3995AC9F-E1A1-18C7-8AE2-58BE1831B33E}"/>
                  </a:ext>
                </a:extLst>
              </p14:cNvPr>
              <p14:cNvContentPartPr/>
              <p14:nvPr/>
            </p14:nvContentPartPr>
            <p14:xfrm>
              <a:off x="7616483" y="5770086"/>
              <a:ext cx="110160" cy="12600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3995AC9F-E1A1-18C7-8AE2-58BE1831B33E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601003" y="5754650"/>
                <a:ext cx="140400" cy="1565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12D10C3C-F435-C136-32FC-48302DE3EBF1}"/>
                  </a:ext>
                </a:extLst>
              </p14:cNvPr>
              <p14:cNvContentPartPr/>
              <p14:nvPr/>
            </p14:nvContentPartPr>
            <p14:xfrm>
              <a:off x="7862363" y="5523126"/>
              <a:ext cx="514800" cy="70776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12D10C3C-F435-C136-32FC-48302DE3EBF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847243" y="5508006"/>
                <a:ext cx="545040" cy="73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933E8A28-71DF-49E3-F851-790305E180A0}"/>
                  </a:ext>
                </a:extLst>
              </p14:cNvPr>
              <p14:cNvContentPartPr/>
              <p14:nvPr/>
            </p14:nvContentPartPr>
            <p14:xfrm>
              <a:off x="8355563" y="5838126"/>
              <a:ext cx="268200" cy="22572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933E8A28-71DF-49E3-F851-790305E180A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340423" y="5823030"/>
                <a:ext cx="298841" cy="25627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47445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79535-99FD-37AF-18D4-CFF568088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A6471-303A-97D7-632C-20498FE36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000415-2CBA-62D1-B234-81BB14DA6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12435"/>
            <a:ext cx="7772400" cy="503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261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38C6D-B16D-3DAC-F4F6-8A7410F8E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00DDC-046E-13F0-0C77-DA9B592BC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629" y="2025311"/>
            <a:ext cx="1113074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/>
          </a:p>
          <a:p>
            <a:r>
              <a:rPr lang="en-US" sz="2000"/>
              <a:t>85 years and older: 54% of breast cancer may be </a:t>
            </a:r>
            <a:r>
              <a:rPr lang="en-US" sz="2000" err="1"/>
              <a:t>overdiagnosed</a:t>
            </a:r>
            <a:r>
              <a:rPr lang="en-US" sz="2000"/>
              <a:t>. </a:t>
            </a:r>
          </a:p>
          <a:p>
            <a:pPr lvl="1"/>
            <a:r>
              <a:rPr lang="en-US" sz="1800"/>
              <a:t>Up to 90% of women aged 80 years and older with nonmetastatic breast cancer undergo surgery</a:t>
            </a:r>
          </a:p>
          <a:p>
            <a:pPr lvl="1"/>
            <a:endParaRPr lang="en-US"/>
          </a:p>
          <a:p>
            <a:endParaRPr lang="en-US"/>
          </a:p>
          <a:p>
            <a:r>
              <a:rPr lang="en-US"/>
              <a:t>Where should you draw the line? </a:t>
            </a:r>
          </a:p>
          <a:p>
            <a:pPr lvl="1"/>
            <a:r>
              <a:rPr lang="en-US"/>
              <a:t>balance true positive and false positive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B7A74-0FA1-8B4E-6C7F-0B065631C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460" y="0"/>
            <a:ext cx="5137865" cy="16834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AB7E82-3C1C-DFDF-A6F0-E8BFCA69F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855" y="4335173"/>
            <a:ext cx="4702629" cy="11133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D57678-39CF-7E95-A1D2-C7F8AA1FB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317" y="139237"/>
            <a:ext cx="5606143" cy="123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91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35C85-DBFA-3C8B-FEC0-EBD54E62D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10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1CC0F-AC8E-DDBF-253E-E3142472E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7819" y="4719386"/>
            <a:ext cx="2646382" cy="11010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Fed these images into our Machine Learning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F80424-87E4-A7D2-1DAE-41EF946DE790}"/>
              </a:ext>
            </a:extLst>
          </p:cNvPr>
          <p:cNvSpPr/>
          <p:nvPr/>
        </p:nvSpPr>
        <p:spPr>
          <a:xfrm>
            <a:off x="963866" y="1644318"/>
            <a:ext cx="3815345" cy="26346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21BDA3-93CD-B7E9-EFEA-42554D88A701}"/>
              </a:ext>
            </a:extLst>
          </p:cNvPr>
          <p:cNvSpPr txBox="1"/>
          <p:nvPr/>
        </p:nvSpPr>
        <p:spPr>
          <a:xfrm>
            <a:off x="7343779" y="4854689"/>
            <a:ext cx="26463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Arrange the results in descending order based on the model's prediction scores</a:t>
            </a:r>
          </a:p>
        </p:txBody>
      </p:sp>
      <p:pic>
        <p:nvPicPr>
          <p:cNvPr id="11" name="Graphic 10" descr="Robot outline">
            <a:extLst>
              <a:ext uri="{FF2B5EF4-FFF2-40B4-BE49-F238E27FC236}">
                <a16:creationId xmlns:a16="http://schemas.microsoft.com/office/drawing/2014/main" id="{067A5519-3B58-98CE-339E-3F63BB319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8789" y="2769112"/>
            <a:ext cx="914400" cy="914400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668FC347-8DAD-0A62-A4C8-B8ADA3CCE147}"/>
              </a:ext>
            </a:extLst>
          </p:cNvPr>
          <p:cNvSpPr/>
          <p:nvPr/>
        </p:nvSpPr>
        <p:spPr>
          <a:xfrm>
            <a:off x="5231478" y="3194190"/>
            <a:ext cx="1078787" cy="29538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52D1AAC-D7F6-5EEC-2ED2-D7BEC6EDB488}"/>
              </a:ext>
            </a:extLst>
          </p:cNvPr>
          <p:cNvSpPr/>
          <p:nvPr/>
        </p:nvSpPr>
        <p:spPr>
          <a:xfrm>
            <a:off x="7248297" y="3194190"/>
            <a:ext cx="1078787" cy="29538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899F524-DED6-D80D-6281-01F871A6B4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432545"/>
              </p:ext>
            </p:extLst>
          </p:nvPr>
        </p:nvGraphicFramePr>
        <p:xfrm>
          <a:off x="9816662" y="665896"/>
          <a:ext cx="1303271" cy="422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3271">
                  <a:extLst>
                    <a:ext uri="{9D8B030D-6E8A-4147-A177-3AD203B41FA5}">
                      <a16:colId xmlns:a16="http://schemas.microsoft.com/office/drawing/2014/main" val="27879392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Prediction score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934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418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842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417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574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945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403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189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713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96954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77675BB8-284E-6CA7-FC52-2CB113555709}"/>
              </a:ext>
            </a:extLst>
          </p:cNvPr>
          <p:cNvGrpSpPr/>
          <p:nvPr/>
        </p:nvGrpSpPr>
        <p:grpSpPr>
          <a:xfrm>
            <a:off x="1387403" y="1859716"/>
            <a:ext cx="3125124" cy="2218115"/>
            <a:chOff x="1387403" y="1859716"/>
            <a:chExt cx="3125124" cy="221811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0850F8D-1ADC-6DCD-0F28-CA7A0482E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60052" y="1859716"/>
              <a:ext cx="420021" cy="4328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41E7564-EE92-AC9D-08C7-5F446EBF7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07819" y="3340887"/>
              <a:ext cx="443328" cy="38075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663AECF-5024-21AC-9070-9F3766DB3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86468" y="3012777"/>
              <a:ext cx="367449" cy="33705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99BB76-1A3A-4766-DFE3-817DC3C7A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60052" y="2631266"/>
              <a:ext cx="457200" cy="34411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28ED324-D488-0066-9B32-81C5ED042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3306976" y="2237565"/>
              <a:ext cx="426519" cy="45192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7B77C48-85E8-3047-002F-AD81EFF54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87403" y="3312158"/>
              <a:ext cx="327884" cy="42715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41EF072-8786-6542-6AED-D7471781F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19412" y="3177463"/>
              <a:ext cx="436691" cy="38075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00C2BE4-DAF8-6F93-B9BB-443C1EC8A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60512" y="2259818"/>
              <a:ext cx="444319" cy="36141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A592462-EE5E-EAA4-07A1-604995969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137369" y="3653240"/>
              <a:ext cx="459011" cy="424591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DCF7E3D-19BF-3110-3254-999C9160F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97225" y="1982468"/>
              <a:ext cx="515302" cy="4484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130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D46737B-402A-4F57-9D2B-315A2172EC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238995"/>
              </p:ext>
            </p:extLst>
          </p:nvPr>
        </p:nvGraphicFramePr>
        <p:xfrm>
          <a:off x="672925" y="176375"/>
          <a:ext cx="11044489" cy="4666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0314">
                  <a:extLst>
                    <a:ext uri="{9D8B030D-6E8A-4147-A177-3AD203B41FA5}">
                      <a16:colId xmlns:a16="http://schemas.microsoft.com/office/drawing/2014/main" val="57509866"/>
                    </a:ext>
                  </a:extLst>
                </a:gridCol>
                <a:gridCol w="1540314">
                  <a:extLst>
                    <a:ext uri="{9D8B030D-6E8A-4147-A177-3AD203B41FA5}">
                      <a16:colId xmlns:a16="http://schemas.microsoft.com/office/drawing/2014/main" val="2412325597"/>
                    </a:ext>
                  </a:extLst>
                </a:gridCol>
                <a:gridCol w="1540314">
                  <a:extLst>
                    <a:ext uri="{9D8B030D-6E8A-4147-A177-3AD203B41FA5}">
                      <a16:colId xmlns:a16="http://schemas.microsoft.com/office/drawing/2014/main" val="574370536"/>
                    </a:ext>
                  </a:extLst>
                </a:gridCol>
                <a:gridCol w="1540314">
                  <a:extLst>
                    <a:ext uri="{9D8B030D-6E8A-4147-A177-3AD203B41FA5}">
                      <a16:colId xmlns:a16="http://schemas.microsoft.com/office/drawing/2014/main" val="630993508"/>
                    </a:ext>
                  </a:extLst>
                </a:gridCol>
                <a:gridCol w="1540314">
                  <a:extLst>
                    <a:ext uri="{9D8B030D-6E8A-4147-A177-3AD203B41FA5}">
                      <a16:colId xmlns:a16="http://schemas.microsoft.com/office/drawing/2014/main" val="1962938970"/>
                    </a:ext>
                  </a:extLst>
                </a:gridCol>
                <a:gridCol w="1540314">
                  <a:extLst>
                    <a:ext uri="{9D8B030D-6E8A-4147-A177-3AD203B41FA5}">
                      <a16:colId xmlns:a16="http://schemas.microsoft.com/office/drawing/2014/main" val="1876601986"/>
                    </a:ext>
                  </a:extLst>
                </a:gridCol>
                <a:gridCol w="1802605">
                  <a:extLst>
                    <a:ext uri="{9D8B030D-6E8A-4147-A177-3AD203B41FA5}">
                      <a16:colId xmlns:a16="http://schemas.microsoft.com/office/drawing/2014/main" val="3071149182"/>
                    </a:ext>
                  </a:extLst>
                </a:gridCol>
              </a:tblGrid>
              <a:tr h="42089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Patient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Prediction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Threshold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Classification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Ground truth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Comparison with Ground Truth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0722237"/>
                  </a:ext>
                </a:extLst>
              </a:tr>
              <a:tr h="4208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Cancer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Cancer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513542"/>
                  </a:ext>
                </a:extLst>
              </a:tr>
              <a:tr h="4208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Cancer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Cancer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249223"/>
                  </a:ext>
                </a:extLst>
              </a:tr>
              <a:tr h="4208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Cancer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Non-Cancer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029752"/>
                  </a:ext>
                </a:extLst>
              </a:tr>
              <a:tr h="4208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Cancer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Cancer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10158"/>
                  </a:ext>
                </a:extLst>
              </a:tr>
              <a:tr h="4208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Cancer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Non-Cancer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505332"/>
                  </a:ext>
                </a:extLst>
              </a:tr>
              <a:tr h="4208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Non-Cancer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Non-Cancer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675181"/>
                  </a:ext>
                </a:extLst>
              </a:tr>
              <a:tr h="4208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Non-Cancer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Cancer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218574"/>
                  </a:ext>
                </a:extLst>
              </a:tr>
              <a:tr h="4208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Non-Cancer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Non-Cancer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886549"/>
                  </a:ext>
                </a:extLst>
              </a:tr>
              <a:tr h="4208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Non-Cancer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Non-Cancer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835296"/>
                  </a:ext>
                </a:extLst>
              </a:tr>
              <a:tr h="4208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Non-Cancer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Non-Cancer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86208"/>
                  </a:ext>
                </a:extLst>
              </a:tr>
            </a:tbl>
          </a:graphicData>
        </a:graphic>
      </p:graphicFrame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BF3AD5BF-255C-BA7E-5590-2B2C005D0CBA}"/>
              </a:ext>
            </a:extLst>
          </p:cNvPr>
          <p:cNvCxnSpPr>
            <a:cxnSpLocks/>
          </p:cNvCxnSpPr>
          <p:nvPr/>
        </p:nvCxnSpPr>
        <p:spPr>
          <a:xfrm>
            <a:off x="6033711" y="4026188"/>
            <a:ext cx="0" cy="237819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6" name="Picture 205">
            <a:extLst>
              <a:ext uri="{FF2B5EF4-FFF2-40B4-BE49-F238E27FC236}">
                <a16:creationId xmlns:a16="http://schemas.microsoft.com/office/drawing/2014/main" id="{7A08DA63-09A8-CD1D-712C-49890D55C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28" y="5899119"/>
            <a:ext cx="11588978" cy="838200"/>
          </a:xfrm>
          <a:prstGeom prst="rect">
            <a:avLst/>
          </a:prstGeom>
        </p:spPr>
      </p:pic>
      <p:sp>
        <p:nvSpPr>
          <p:cNvPr id="140" name="Rectangle 139">
            <a:extLst>
              <a:ext uri="{FF2B5EF4-FFF2-40B4-BE49-F238E27FC236}">
                <a16:creationId xmlns:a16="http://schemas.microsoft.com/office/drawing/2014/main" id="{3436A4FF-20CF-4383-DF34-0A343665E042}"/>
              </a:ext>
            </a:extLst>
          </p:cNvPr>
          <p:cNvSpPr/>
          <p:nvPr/>
        </p:nvSpPr>
        <p:spPr>
          <a:xfrm rot="5400000">
            <a:off x="-15384" y="5983618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66074A-9088-3C24-8F29-37EE8D2A71E6}"/>
              </a:ext>
            </a:extLst>
          </p:cNvPr>
          <p:cNvSpPr txBox="1"/>
          <p:nvPr/>
        </p:nvSpPr>
        <p:spPr>
          <a:xfrm>
            <a:off x="235827" y="6434931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0.0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29C8F32-0BDA-070D-B48F-7C0108783470}"/>
              </a:ext>
            </a:extLst>
          </p:cNvPr>
          <p:cNvSpPr txBox="1"/>
          <p:nvPr/>
        </p:nvSpPr>
        <p:spPr>
          <a:xfrm>
            <a:off x="11220159" y="6487206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1.0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136DAED9-424E-80BF-9547-2D37EB14A766}"/>
              </a:ext>
            </a:extLst>
          </p:cNvPr>
          <p:cNvSpPr/>
          <p:nvPr/>
        </p:nvSpPr>
        <p:spPr>
          <a:xfrm rot="5400000">
            <a:off x="11049084" y="5984139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151D7E77-81B9-C9B1-047B-72B5E85FC33C}"/>
              </a:ext>
            </a:extLst>
          </p:cNvPr>
          <p:cNvSpPr/>
          <p:nvPr/>
        </p:nvSpPr>
        <p:spPr>
          <a:xfrm rot="5400000">
            <a:off x="1429340" y="5942056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8DEF0E30-BD1B-724A-023D-58B4FD62863D}"/>
              </a:ext>
            </a:extLst>
          </p:cNvPr>
          <p:cNvSpPr/>
          <p:nvPr/>
        </p:nvSpPr>
        <p:spPr>
          <a:xfrm rot="5400000">
            <a:off x="2548693" y="5942056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68F21044-8BD8-47B5-7F22-082625E2DDDC}"/>
              </a:ext>
            </a:extLst>
          </p:cNvPr>
          <p:cNvSpPr/>
          <p:nvPr/>
        </p:nvSpPr>
        <p:spPr>
          <a:xfrm rot="5400000">
            <a:off x="3668046" y="5942056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5110E06-AB25-31EF-A5C3-A830FD97AC8D}"/>
              </a:ext>
            </a:extLst>
          </p:cNvPr>
          <p:cNvSpPr/>
          <p:nvPr/>
        </p:nvSpPr>
        <p:spPr>
          <a:xfrm rot="5400000">
            <a:off x="4787399" y="5942056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7815AA5A-BC74-DC44-88C2-04B2DAAD0C24}"/>
              </a:ext>
            </a:extLst>
          </p:cNvPr>
          <p:cNvSpPr/>
          <p:nvPr/>
        </p:nvSpPr>
        <p:spPr>
          <a:xfrm rot="5400000">
            <a:off x="5906752" y="5942056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B6A43DB-085D-2B7F-ECB8-80710DC92885}"/>
              </a:ext>
            </a:extLst>
          </p:cNvPr>
          <p:cNvSpPr/>
          <p:nvPr/>
        </p:nvSpPr>
        <p:spPr>
          <a:xfrm rot="5400000">
            <a:off x="7026105" y="5942056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0D31CC6C-8A84-93FD-8409-17059AD518DD}"/>
              </a:ext>
            </a:extLst>
          </p:cNvPr>
          <p:cNvSpPr/>
          <p:nvPr/>
        </p:nvSpPr>
        <p:spPr>
          <a:xfrm rot="5400000">
            <a:off x="8145458" y="5942056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1DE1B86-B0F9-51F9-776B-A8B399FAE6EC}"/>
              </a:ext>
            </a:extLst>
          </p:cNvPr>
          <p:cNvSpPr/>
          <p:nvPr/>
        </p:nvSpPr>
        <p:spPr>
          <a:xfrm rot="5400000">
            <a:off x="9264811" y="5942056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48BDBF29-EEFB-75A8-9BD6-A5273286E5DB}"/>
              </a:ext>
            </a:extLst>
          </p:cNvPr>
          <p:cNvSpPr/>
          <p:nvPr/>
        </p:nvSpPr>
        <p:spPr>
          <a:xfrm rot="5400000">
            <a:off x="10384164" y="5942056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3C5656B7-1EEC-FF05-0C33-B74BC50C70E8}"/>
              </a:ext>
            </a:extLst>
          </p:cNvPr>
          <p:cNvSpPr txBox="1"/>
          <p:nvPr/>
        </p:nvSpPr>
        <p:spPr>
          <a:xfrm>
            <a:off x="1459695" y="6212703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682A6909-27C5-CD93-E425-19972C306775}"/>
              </a:ext>
            </a:extLst>
          </p:cNvPr>
          <p:cNvSpPr txBox="1"/>
          <p:nvPr/>
        </p:nvSpPr>
        <p:spPr>
          <a:xfrm>
            <a:off x="2436089" y="619720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0.2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254CFD7-9F6E-8964-A653-89929ABD1AB7}"/>
              </a:ext>
            </a:extLst>
          </p:cNvPr>
          <p:cNvSpPr txBox="1"/>
          <p:nvPr/>
        </p:nvSpPr>
        <p:spPr>
          <a:xfrm>
            <a:off x="3555839" y="619720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0.3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AB1C3781-05E2-C34B-6B4D-3D77C9968EC9}"/>
              </a:ext>
            </a:extLst>
          </p:cNvPr>
          <p:cNvSpPr txBox="1"/>
          <p:nvPr/>
        </p:nvSpPr>
        <p:spPr>
          <a:xfrm>
            <a:off x="4616211" y="619720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0.4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C300611F-F02E-2CC8-28BA-1AA05D60A5F1}"/>
              </a:ext>
            </a:extLst>
          </p:cNvPr>
          <p:cNvSpPr txBox="1"/>
          <p:nvPr/>
        </p:nvSpPr>
        <p:spPr>
          <a:xfrm>
            <a:off x="5760412" y="627129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0.5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6D06F07-D85B-F0DD-7B00-4AED727FD377}"/>
              </a:ext>
            </a:extLst>
          </p:cNvPr>
          <p:cNvSpPr txBox="1"/>
          <p:nvPr/>
        </p:nvSpPr>
        <p:spPr>
          <a:xfrm>
            <a:off x="6804928" y="627129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0.6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2D3F07DB-D5EF-4E45-84FA-EFA5FF217068}"/>
              </a:ext>
            </a:extLst>
          </p:cNvPr>
          <p:cNvSpPr txBox="1"/>
          <p:nvPr/>
        </p:nvSpPr>
        <p:spPr>
          <a:xfrm>
            <a:off x="7939723" y="6257174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0.7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8E8D9907-974C-085C-3F24-91A79082C82F}"/>
              </a:ext>
            </a:extLst>
          </p:cNvPr>
          <p:cNvSpPr txBox="1"/>
          <p:nvPr/>
        </p:nvSpPr>
        <p:spPr>
          <a:xfrm>
            <a:off x="9117178" y="6302540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0.8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1ED3B72-0946-1CED-7177-F6FD4B94B22A}"/>
              </a:ext>
            </a:extLst>
          </p:cNvPr>
          <p:cNvSpPr txBox="1"/>
          <p:nvPr/>
        </p:nvSpPr>
        <p:spPr>
          <a:xfrm>
            <a:off x="10272048" y="6331433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0.9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9BADA80-2C14-5974-1A5B-98765083352B}"/>
              </a:ext>
            </a:extLst>
          </p:cNvPr>
          <p:cNvSpPr txBox="1"/>
          <p:nvPr/>
        </p:nvSpPr>
        <p:spPr>
          <a:xfrm>
            <a:off x="807777" y="5588857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3FBC3B9-65E0-0D3F-6B70-29965C87FAF3}"/>
              </a:ext>
            </a:extLst>
          </p:cNvPr>
          <p:cNvSpPr txBox="1"/>
          <p:nvPr/>
        </p:nvSpPr>
        <p:spPr>
          <a:xfrm>
            <a:off x="1991387" y="5588857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8501EE4E-BA89-03C6-D60A-FFBCC9AB7159}"/>
              </a:ext>
            </a:extLst>
          </p:cNvPr>
          <p:cNvSpPr txBox="1"/>
          <p:nvPr/>
        </p:nvSpPr>
        <p:spPr>
          <a:xfrm>
            <a:off x="3070745" y="5588857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0E011A91-DE39-162B-D1B8-EE283F7BAB4E}"/>
              </a:ext>
            </a:extLst>
          </p:cNvPr>
          <p:cNvSpPr txBox="1"/>
          <p:nvPr/>
        </p:nvSpPr>
        <p:spPr>
          <a:xfrm>
            <a:off x="4195355" y="5588857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7980A828-1775-DDC4-F3BA-6C0F63E10021}"/>
              </a:ext>
            </a:extLst>
          </p:cNvPr>
          <p:cNvSpPr txBox="1"/>
          <p:nvPr/>
        </p:nvSpPr>
        <p:spPr>
          <a:xfrm>
            <a:off x="5417858" y="5588857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2A0A3DA-5AB3-7CBC-EB6B-B629562A67D4}"/>
              </a:ext>
            </a:extLst>
          </p:cNvPr>
          <p:cNvSpPr txBox="1"/>
          <p:nvPr/>
        </p:nvSpPr>
        <p:spPr>
          <a:xfrm>
            <a:off x="6437767" y="5588857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8256E4C-EA31-5577-8FF6-185D54C796D1}"/>
              </a:ext>
            </a:extLst>
          </p:cNvPr>
          <p:cNvSpPr txBox="1"/>
          <p:nvPr/>
        </p:nvSpPr>
        <p:spPr>
          <a:xfrm>
            <a:off x="7608835" y="5588857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2E1788B5-7A2D-4863-A625-593E68DF5130}"/>
              </a:ext>
            </a:extLst>
          </p:cNvPr>
          <p:cNvSpPr txBox="1"/>
          <p:nvPr/>
        </p:nvSpPr>
        <p:spPr>
          <a:xfrm>
            <a:off x="8482392" y="5588857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10254AEF-81C3-C97E-D775-F17AA7A8A8A2}"/>
              </a:ext>
            </a:extLst>
          </p:cNvPr>
          <p:cNvSpPr txBox="1"/>
          <p:nvPr/>
        </p:nvSpPr>
        <p:spPr>
          <a:xfrm>
            <a:off x="9782544" y="5588857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F1A2419D-82CC-78A9-7CEE-BD5D37EB21F3}"/>
              </a:ext>
            </a:extLst>
          </p:cNvPr>
          <p:cNvSpPr txBox="1"/>
          <p:nvPr/>
        </p:nvSpPr>
        <p:spPr>
          <a:xfrm>
            <a:off x="10703918" y="5588857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173" name="Right Arrow 172">
            <a:extLst>
              <a:ext uri="{FF2B5EF4-FFF2-40B4-BE49-F238E27FC236}">
                <a16:creationId xmlns:a16="http://schemas.microsoft.com/office/drawing/2014/main" id="{EA6FF5B6-C4A9-F497-44E9-CE568FF7CF16}"/>
              </a:ext>
            </a:extLst>
          </p:cNvPr>
          <p:cNvSpPr/>
          <p:nvPr/>
        </p:nvSpPr>
        <p:spPr>
          <a:xfrm>
            <a:off x="4347360" y="6361931"/>
            <a:ext cx="1531178" cy="557385"/>
          </a:xfrm>
          <a:prstGeom prst="rightArrow">
            <a:avLst/>
          </a:prstGeom>
          <a:solidFill>
            <a:schemeClr val="accent5">
              <a:lumMod val="40000"/>
              <a:lumOff val="60000"/>
              <a:alpha val="8296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CDF93E68-6257-DB0C-1342-FAF93667557B}"/>
              </a:ext>
            </a:extLst>
          </p:cNvPr>
          <p:cNvSpPr txBox="1"/>
          <p:nvPr/>
        </p:nvSpPr>
        <p:spPr>
          <a:xfrm>
            <a:off x="4416399" y="6479514"/>
            <a:ext cx="1368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Threshold = 0.5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9A6E16CB-8982-C8F9-E5BE-7E44062F0287}"/>
              </a:ext>
            </a:extLst>
          </p:cNvPr>
          <p:cNvGrpSpPr/>
          <p:nvPr/>
        </p:nvGrpSpPr>
        <p:grpSpPr>
          <a:xfrm>
            <a:off x="9585602" y="4936634"/>
            <a:ext cx="731520" cy="731520"/>
            <a:chOff x="6362251" y="1858301"/>
            <a:chExt cx="731520" cy="731520"/>
          </a:xfrm>
        </p:grpSpPr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9962D59E-E275-CB7E-D33E-519D09A92E73}"/>
                </a:ext>
              </a:extLst>
            </p:cNvPr>
            <p:cNvSpPr/>
            <p:nvPr/>
          </p:nvSpPr>
          <p:spPr>
            <a:xfrm>
              <a:off x="6362251" y="1858301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E20BF699-B48A-71E1-4D6A-C74C017E9E7C}"/>
                </a:ext>
              </a:extLst>
            </p:cNvPr>
            <p:cNvSpPr txBox="1"/>
            <p:nvPr/>
          </p:nvSpPr>
          <p:spPr>
            <a:xfrm>
              <a:off x="6362251" y="2114276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Cancer</a:t>
              </a: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DA35FD5A-C575-9A18-BC89-4D734A99E36B}"/>
              </a:ext>
            </a:extLst>
          </p:cNvPr>
          <p:cNvGrpSpPr/>
          <p:nvPr/>
        </p:nvGrpSpPr>
        <p:grpSpPr>
          <a:xfrm>
            <a:off x="10606036" y="4936634"/>
            <a:ext cx="731520" cy="731520"/>
            <a:chOff x="6100442" y="1831430"/>
            <a:chExt cx="731520" cy="731520"/>
          </a:xfrm>
        </p:grpSpPr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F5D528C1-070A-7A12-307C-98256B99B517}"/>
                </a:ext>
              </a:extLst>
            </p:cNvPr>
            <p:cNvSpPr/>
            <p:nvPr/>
          </p:nvSpPr>
          <p:spPr>
            <a:xfrm>
              <a:off x="6100442" y="1831430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02EE043F-CCFB-12D7-B5AF-9A2AC35C325B}"/>
                </a:ext>
              </a:extLst>
            </p:cNvPr>
            <p:cNvSpPr txBox="1"/>
            <p:nvPr/>
          </p:nvSpPr>
          <p:spPr>
            <a:xfrm>
              <a:off x="6131014" y="2053031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Cancer</a:t>
              </a: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E2730F0C-016C-30F5-F78D-AE4F01C499A7}"/>
              </a:ext>
            </a:extLst>
          </p:cNvPr>
          <p:cNvGrpSpPr/>
          <p:nvPr/>
        </p:nvGrpSpPr>
        <p:grpSpPr>
          <a:xfrm>
            <a:off x="589683" y="4936634"/>
            <a:ext cx="898003" cy="731520"/>
            <a:chOff x="1190943" y="2895908"/>
            <a:chExt cx="898003" cy="731520"/>
          </a:xfrm>
        </p:grpSpPr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3405D1FA-3296-CBEA-C87B-C229FA4540E9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2D19BEA9-226F-9D56-AC37-FD3F5D44C98E}"/>
                </a:ext>
              </a:extLst>
            </p:cNvPr>
            <p:cNvSpPr txBox="1"/>
            <p:nvPr/>
          </p:nvSpPr>
          <p:spPr>
            <a:xfrm>
              <a:off x="1190943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43289869-9898-EB0C-41F3-3DDD76DFF1D7}"/>
              </a:ext>
            </a:extLst>
          </p:cNvPr>
          <p:cNvGrpSpPr/>
          <p:nvPr/>
        </p:nvGrpSpPr>
        <p:grpSpPr>
          <a:xfrm>
            <a:off x="4064364" y="4952001"/>
            <a:ext cx="731520" cy="731520"/>
            <a:chOff x="6100442" y="1831430"/>
            <a:chExt cx="731520" cy="731520"/>
          </a:xfrm>
        </p:grpSpPr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8A571AD-A7C5-B4AF-FB7C-092F0ECCBB85}"/>
                </a:ext>
              </a:extLst>
            </p:cNvPr>
            <p:cNvSpPr/>
            <p:nvPr/>
          </p:nvSpPr>
          <p:spPr>
            <a:xfrm>
              <a:off x="6100442" y="1831430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BD6BFD91-1007-587D-0264-3AE47CD51D2D}"/>
                </a:ext>
              </a:extLst>
            </p:cNvPr>
            <p:cNvSpPr txBox="1"/>
            <p:nvPr/>
          </p:nvSpPr>
          <p:spPr>
            <a:xfrm>
              <a:off x="6131014" y="2053031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Cancer</a:t>
              </a: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62500FD3-F047-1EB4-92E1-4F62AA8C1AA5}"/>
              </a:ext>
            </a:extLst>
          </p:cNvPr>
          <p:cNvGrpSpPr/>
          <p:nvPr/>
        </p:nvGrpSpPr>
        <p:grpSpPr>
          <a:xfrm>
            <a:off x="7461342" y="4965150"/>
            <a:ext cx="731520" cy="731520"/>
            <a:chOff x="6100442" y="1831430"/>
            <a:chExt cx="731520" cy="731520"/>
          </a:xfrm>
        </p:grpSpPr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4D0D621-5DAE-64A0-EF8E-ECA1D531B892}"/>
                </a:ext>
              </a:extLst>
            </p:cNvPr>
            <p:cNvSpPr/>
            <p:nvPr/>
          </p:nvSpPr>
          <p:spPr>
            <a:xfrm>
              <a:off x="6100442" y="1831430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7A055F2E-0B50-7ED1-46C3-06275BEE908C}"/>
                </a:ext>
              </a:extLst>
            </p:cNvPr>
            <p:cNvSpPr txBox="1"/>
            <p:nvPr/>
          </p:nvSpPr>
          <p:spPr>
            <a:xfrm>
              <a:off x="6131014" y="2053031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Cancer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7728A99D-C0B2-D275-7422-4B0B9562F7F1}"/>
              </a:ext>
            </a:extLst>
          </p:cNvPr>
          <p:cNvGrpSpPr/>
          <p:nvPr/>
        </p:nvGrpSpPr>
        <p:grpSpPr>
          <a:xfrm>
            <a:off x="1588396" y="4936634"/>
            <a:ext cx="898003" cy="731520"/>
            <a:chOff x="1190943" y="2895908"/>
            <a:chExt cx="898003" cy="731520"/>
          </a:xfrm>
        </p:grpSpPr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E0279C1E-9584-1B76-2B66-BB85E97F1EA3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44882F1F-B52C-2075-2009-B09C20FEECD3}"/>
                </a:ext>
              </a:extLst>
            </p:cNvPr>
            <p:cNvSpPr txBox="1"/>
            <p:nvPr/>
          </p:nvSpPr>
          <p:spPr>
            <a:xfrm>
              <a:off x="1190943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09F02927-0229-0805-4407-0D3A5D391AEE}"/>
              </a:ext>
            </a:extLst>
          </p:cNvPr>
          <p:cNvGrpSpPr/>
          <p:nvPr/>
        </p:nvGrpSpPr>
        <p:grpSpPr>
          <a:xfrm>
            <a:off x="2886035" y="4936634"/>
            <a:ext cx="898003" cy="731520"/>
            <a:chOff x="1221939" y="2895908"/>
            <a:chExt cx="898003" cy="731520"/>
          </a:xfrm>
        </p:grpSpPr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EDE15B65-D722-8084-57C3-7ADE6A9FEBE2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075C7B4E-5C66-1BFF-3A99-69D270FC7EC0}"/>
                </a:ext>
              </a:extLst>
            </p:cNvPr>
            <p:cNvSpPr txBox="1"/>
            <p:nvPr/>
          </p:nvSpPr>
          <p:spPr>
            <a:xfrm>
              <a:off x="1221939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91A18F41-585F-8F85-BF7D-FD78A44ED1EF}"/>
              </a:ext>
            </a:extLst>
          </p:cNvPr>
          <p:cNvGrpSpPr/>
          <p:nvPr/>
        </p:nvGrpSpPr>
        <p:grpSpPr>
          <a:xfrm>
            <a:off x="8400259" y="4965824"/>
            <a:ext cx="898003" cy="731520"/>
            <a:chOff x="1190943" y="2895908"/>
            <a:chExt cx="898003" cy="731520"/>
          </a:xfrm>
        </p:grpSpPr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409CD733-9A2B-A448-55E4-3B1985D34FB9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2AF71E8C-F187-9296-8F2B-726F2DC6E741}"/>
                </a:ext>
              </a:extLst>
            </p:cNvPr>
            <p:cNvSpPr txBox="1"/>
            <p:nvPr/>
          </p:nvSpPr>
          <p:spPr>
            <a:xfrm>
              <a:off x="1190943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1C5C9286-B32D-E408-EC7C-DA9BF81BEAEB}"/>
              </a:ext>
            </a:extLst>
          </p:cNvPr>
          <p:cNvGrpSpPr/>
          <p:nvPr/>
        </p:nvGrpSpPr>
        <p:grpSpPr>
          <a:xfrm>
            <a:off x="5135893" y="4936634"/>
            <a:ext cx="898003" cy="731520"/>
            <a:chOff x="1190943" y="2895908"/>
            <a:chExt cx="898003" cy="731520"/>
          </a:xfrm>
        </p:grpSpPr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DE4BBA42-C9CB-592B-ABE9-733C8D51946D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CCC878C3-0E6B-8829-3A71-38B25FB49282}"/>
                </a:ext>
              </a:extLst>
            </p:cNvPr>
            <p:cNvSpPr txBox="1"/>
            <p:nvPr/>
          </p:nvSpPr>
          <p:spPr>
            <a:xfrm>
              <a:off x="1190943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sp>
        <p:nvSpPr>
          <p:cNvPr id="204" name="Oval 203">
            <a:extLst>
              <a:ext uri="{FF2B5EF4-FFF2-40B4-BE49-F238E27FC236}">
                <a16:creationId xmlns:a16="http://schemas.microsoft.com/office/drawing/2014/main" id="{3D533F5E-BDCF-B158-3FDD-40B15FFF4B94}"/>
              </a:ext>
            </a:extLst>
          </p:cNvPr>
          <p:cNvSpPr/>
          <p:nvPr/>
        </p:nvSpPr>
        <p:spPr>
          <a:xfrm>
            <a:off x="6272293" y="4927094"/>
            <a:ext cx="731520" cy="73152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3EE2A6A6-1748-AD73-5DBB-2EBEB270B2EB}"/>
              </a:ext>
            </a:extLst>
          </p:cNvPr>
          <p:cNvSpPr txBox="1"/>
          <p:nvPr/>
        </p:nvSpPr>
        <p:spPr>
          <a:xfrm>
            <a:off x="6189051" y="5165896"/>
            <a:ext cx="8980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Non-Cancer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A690E9A7-8AEF-F37E-5D29-440F5AABC882}"/>
              </a:ext>
            </a:extLst>
          </p:cNvPr>
          <p:cNvSpPr/>
          <p:nvPr/>
        </p:nvSpPr>
        <p:spPr>
          <a:xfrm>
            <a:off x="495985" y="5933208"/>
            <a:ext cx="10972800" cy="640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7" name="Picture 206">
            <a:extLst>
              <a:ext uri="{FF2B5EF4-FFF2-40B4-BE49-F238E27FC236}">
                <a16:creationId xmlns:a16="http://schemas.microsoft.com/office/drawing/2014/main" id="{C8915792-C279-F22A-F321-6B25FF77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889" y="4052130"/>
            <a:ext cx="425041" cy="365046"/>
          </a:xfrm>
          <a:prstGeom prst="rect">
            <a:avLst/>
          </a:prstGeom>
        </p:spPr>
      </p:pic>
      <p:pic>
        <p:nvPicPr>
          <p:cNvPr id="208" name="Picture 207">
            <a:extLst>
              <a:ext uri="{FF2B5EF4-FFF2-40B4-BE49-F238E27FC236}">
                <a16:creationId xmlns:a16="http://schemas.microsoft.com/office/drawing/2014/main" id="{12AAA49A-BF2B-96EE-08B7-1EBCC2054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3889" y="3603374"/>
            <a:ext cx="430887" cy="395249"/>
          </a:xfrm>
          <a:prstGeom prst="rect">
            <a:avLst/>
          </a:prstGeom>
        </p:spPr>
      </p:pic>
      <p:pic>
        <p:nvPicPr>
          <p:cNvPr id="210" name="Picture 209">
            <a:extLst>
              <a:ext uri="{FF2B5EF4-FFF2-40B4-BE49-F238E27FC236}">
                <a16:creationId xmlns:a16="http://schemas.microsoft.com/office/drawing/2014/main" id="{091A8CE8-9E36-E148-8DE9-76A51EFDAB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3889" y="1105186"/>
            <a:ext cx="381489" cy="365257"/>
          </a:xfrm>
          <a:prstGeom prst="rect">
            <a:avLst/>
          </a:prstGeom>
        </p:spPr>
      </p:pic>
      <p:pic>
        <p:nvPicPr>
          <p:cNvPr id="211" name="Picture 210">
            <a:extLst>
              <a:ext uri="{FF2B5EF4-FFF2-40B4-BE49-F238E27FC236}">
                <a16:creationId xmlns:a16="http://schemas.microsoft.com/office/drawing/2014/main" id="{CFF53EFE-46A5-4F51-BFEF-A7B1F5AE8C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3889" y="1508900"/>
            <a:ext cx="417883" cy="324309"/>
          </a:xfrm>
          <a:prstGeom prst="rect">
            <a:avLst/>
          </a:prstGeom>
        </p:spPr>
      </p:pic>
      <p:pic>
        <p:nvPicPr>
          <p:cNvPr id="212" name="Picture 211">
            <a:extLst>
              <a:ext uri="{FF2B5EF4-FFF2-40B4-BE49-F238E27FC236}">
                <a16:creationId xmlns:a16="http://schemas.microsoft.com/office/drawing/2014/main" id="{3D96FEF5-72A7-BF9F-8562-2292AD8D33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2733888" y="1920429"/>
            <a:ext cx="401971" cy="335263"/>
          </a:xfrm>
          <a:prstGeom prst="rect">
            <a:avLst/>
          </a:prstGeom>
        </p:spPr>
      </p:pic>
      <p:pic>
        <p:nvPicPr>
          <p:cNvPr id="213" name="Picture 212">
            <a:extLst>
              <a:ext uri="{FF2B5EF4-FFF2-40B4-BE49-F238E27FC236}">
                <a16:creationId xmlns:a16="http://schemas.microsoft.com/office/drawing/2014/main" id="{EEEDBECE-1B53-DEB2-D532-6FE022F9DE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3889" y="668521"/>
            <a:ext cx="381489" cy="382643"/>
          </a:xfrm>
          <a:prstGeom prst="rect">
            <a:avLst/>
          </a:prstGeom>
        </p:spPr>
      </p:pic>
      <p:pic>
        <p:nvPicPr>
          <p:cNvPr id="215" name="Picture 214">
            <a:extLst>
              <a:ext uri="{FF2B5EF4-FFF2-40B4-BE49-F238E27FC236}">
                <a16:creationId xmlns:a16="http://schemas.microsoft.com/office/drawing/2014/main" id="{882AB424-E1EB-D74F-D192-A0CDA794F9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33889" y="4458577"/>
            <a:ext cx="411559" cy="358838"/>
          </a:xfrm>
          <a:prstGeom prst="rect">
            <a:avLst/>
          </a:prstGeom>
        </p:spPr>
      </p:pic>
      <p:pic>
        <p:nvPicPr>
          <p:cNvPr id="216" name="Picture 215">
            <a:extLst>
              <a:ext uri="{FF2B5EF4-FFF2-40B4-BE49-F238E27FC236}">
                <a16:creationId xmlns:a16="http://schemas.microsoft.com/office/drawing/2014/main" id="{0C04564C-1453-E26A-3506-00370EB420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33890" y="3235387"/>
            <a:ext cx="418748" cy="340616"/>
          </a:xfrm>
          <a:prstGeom prst="rect">
            <a:avLst/>
          </a:prstGeom>
        </p:spPr>
      </p:pic>
      <p:pic>
        <p:nvPicPr>
          <p:cNvPr id="218" name="Picture 217">
            <a:extLst>
              <a:ext uri="{FF2B5EF4-FFF2-40B4-BE49-F238E27FC236}">
                <a16:creationId xmlns:a16="http://schemas.microsoft.com/office/drawing/2014/main" id="{1D54A966-106A-E12B-ABF8-59147A954F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33889" y="2353606"/>
            <a:ext cx="401972" cy="371829"/>
          </a:xfrm>
          <a:prstGeom prst="rect">
            <a:avLst/>
          </a:prstGeom>
        </p:spPr>
      </p:pic>
      <p:pic>
        <p:nvPicPr>
          <p:cNvPr id="219" name="Picture 218">
            <a:extLst>
              <a:ext uri="{FF2B5EF4-FFF2-40B4-BE49-F238E27FC236}">
                <a16:creationId xmlns:a16="http://schemas.microsoft.com/office/drawing/2014/main" id="{7BAE1936-3637-70A0-3CE0-9F90B2541D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22623" y="2792986"/>
            <a:ext cx="401972" cy="383316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9E7BC0D-5509-BD47-2C12-803803E8B293}"/>
              </a:ext>
            </a:extLst>
          </p:cNvPr>
          <p:cNvCxnSpPr>
            <a:endCxn id="180" idx="0"/>
          </p:cNvCxnSpPr>
          <p:nvPr/>
        </p:nvCxnSpPr>
        <p:spPr>
          <a:xfrm flipH="1">
            <a:off x="10971796" y="899811"/>
            <a:ext cx="80294" cy="4036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1604C44-1E43-AA8E-7C73-5D60762E5DE0}"/>
              </a:ext>
            </a:extLst>
          </p:cNvPr>
          <p:cNvCxnSpPr>
            <a:cxnSpLocks/>
            <a:endCxn id="198" idx="0"/>
          </p:cNvCxnSpPr>
          <p:nvPr/>
        </p:nvCxnSpPr>
        <p:spPr>
          <a:xfrm flipH="1">
            <a:off x="8849261" y="1730829"/>
            <a:ext cx="1671101" cy="3234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774E17-0CEB-E16D-F170-A1A28F5F0B37}"/>
              </a:ext>
            </a:extLst>
          </p:cNvPr>
          <p:cNvCxnSpPr/>
          <p:nvPr/>
        </p:nvCxnSpPr>
        <p:spPr>
          <a:xfrm flipH="1">
            <a:off x="5519057" y="3048000"/>
            <a:ext cx="5014926" cy="1879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4FA7F0F-2AE2-AA2C-B507-CE325CC82DBD}"/>
              </a:ext>
            </a:extLst>
          </p:cNvPr>
          <p:cNvSpPr/>
          <p:nvPr/>
        </p:nvSpPr>
        <p:spPr>
          <a:xfrm>
            <a:off x="10096384" y="684388"/>
            <a:ext cx="1409467" cy="352110"/>
          </a:xfrm>
          <a:prstGeom prst="rect">
            <a:avLst/>
          </a:prstGeom>
          <a:solidFill>
            <a:srgbClr val="CF7D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</a:t>
            </a:r>
            <a:endParaRPr lang="en-US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2E8668-BD0A-9BD3-A342-24B88B0AE7B1}"/>
              </a:ext>
            </a:extLst>
          </p:cNvPr>
          <p:cNvSpPr/>
          <p:nvPr/>
        </p:nvSpPr>
        <p:spPr>
          <a:xfrm>
            <a:off x="10096384" y="1519197"/>
            <a:ext cx="1397801" cy="35211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 Positives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B3E20A-BCCE-82EE-3CF7-A2F974C630AC}"/>
              </a:ext>
            </a:extLst>
          </p:cNvPr>
          <p:cNvSpPr/>
          <p:nvPr/>
        </p:nvSpPr>
        <p:spPr>
          <a:xfrm>
            <a:off x="10096384" y="2738097"/>
            <a:ext cx="1441726" cy="35211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</a:t>
            </a:r>
            <a:endParaRPr lang="en-US" sz="11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A227F7-2F00-E120-AE42-FADDF198BA86}"/>
              </a:ext>
            </a:extLst>
          </p:cNvPr>
          <p:cNvSpPr/>
          <p:nvPr/>
        </p:nvSpPr>
        <p:spPr>
          <a:xfrm>
            <a:off x="10096384" y="1098422"/>
            <a:ext cx="1409468" cy="352110"/>
          </a:xfrm>
          <a:prstGeom prst="rect">
            <a:avLst/>
          </a:prstGeom>
          <a:solidFill>
            <a:srgbClr val="CF7D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</a:t>
            </a:r>
            <a:endParaRPr lang="en-US" sz="12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727B366-BC1C-12D3-2312-570C33F1D356}"/>
              </a:ext>
            </a:extLst>
          </p:cNvPr>
          <p:cNvCxnSpPr>
            <a:cxnSpLocks/>
            <a:stCxn id="16" idx="2"/>
            <a:endCxn id="177" idx="0"/>
          </p:cNvCxnSpPr>
          <p:nvPr/>
        </p:nvCxnSpPr>
        <p:spPr>
          <a:xfrm flipH="1">
            <a:off x="9951362" y="1450532"/>
            <a:ext cx="849756" cy="3486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36DFD86-CCA6-9D9F-AC1A-BD5E1AACC7A1}"/>
              </a:ext>
            </a:extLst>
          </p:cNvPr>
          <p:cNvSpPr/>
          <p:nvPr/>
        </p:nvSpPr>
        <p:spPr>
          <a:xfrm>
            <a:off x="10096384" y="1948336"/>
            <a:ext cx="1363473" cy="352110"/>
          </a:xfrm>
          <a:prstGeom prst="rect">
            <a:avLst/>
          </a:prstGeom>
          <a:solidFill>
            <a:srgbClr val="CF7D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Positive</a:t>
            </a:r>
            <a:endParaRPr lang="en-US" sz="12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3EC2475-1057-838F-535C-A978CEB2C5A9}"/>
              </a:ext>
            </a:extLst>
          </p:cNvPr>
          <p:cNvCxnSpPr>
            <a:endCxn id="189" idx="0"/>
          </p:cNvCxnSpPr>
          <p:nvPr/>
        </p:nvCxnSpPr>
        <p:spPr>
          <a:xfrm flipH="1">
            <a:off x="7827102" y="2353606"/>
            <a:ext cx="3004905" cy="2611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F2C5D3B-6957-E5E3-4428-B81E756810E4}"/>
              </a:ext>
            </a:extLst>
          </p:cNvPr>
          <p:cNvSpPr/>
          <p:nvPr/>
        </p:nvSpPr>
        <p:spPr>
          <a:xfrm>
            <a:off x="10096384" y="2357471"/>
            <a:ext cx="1408017" cy="35211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 Positives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CBBDAF8-BAF9-37EC-DC1B-3C0C8AFAAD21}"/>
              </a:ext>
            </a:extLst>
          </p:cNvPr>
          <p:cNvCxnSpPr>
            <a:endCxn id="204" idx="0"/>
          </p:cNvCxnSpPr>
          <p:nvPr/>
        </p:nvCxnSpPr>
        <p:spPr>
          <a:xfrm flipH="1">
            <a:off x="6638053" y="2724386"/>
            <a:ext cx="4239951" cy="220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B2C1437-A084-4800-4741-2B26C581A78F}"/>
              </a:ext>
            </a:extLst>
          </p:cNvPr>
          <p:cNvSpPr/>
          <p:nvPr/>
        </p:nvSpPr>
        <p:spPr>
          <a:xfrm>
            <a:off x="10096384" y="3219767"/>
            <a:ext cx="1467153" cy="352110"/>
          </a:xfrm>
          <a:prstGeom prst="rect">
            <a:avLst/>
          </a:prstGeom>
          <a:solidFill>
            <a:srgbClr val="EDA9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 </a:t>
            </a:r>
            <a:r>
              <a:rPr lang="en-US" sz="105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B961F80-53AD-3FBC-70AE-A348C45CF4B8}"/>
              </a:ext>
            </a:extLst>
          </p:cNvPr>
          <p:cNvCxnSpPr>
            <a:endCxn id="186" idx="0"/>
          </p:cNvCxnSpPr>
          <p:nvPr/>
        </p:nvCxnSpPr>
        <p:spPr>
          <a:xfrm flipH="1">
            <a:off x="4430124" y="3603374"/>
            <a:ext cx="6446882" cy="1348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3DFAA079-155F-F059-FEEB-86350F785107}"/>
              </a:ext>
            </a:extLst>
          </p:cNvPr>
          <p:cNvSpPr/>
          <p:nvPr/>
        </p:nvSpPr>
        <p:spPr>
          <a:xfrm>
            <a:off x="10096384" y="3646341"/>
            <a:ext cx="1441726" cy="35211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</a:t>
            </a:r>
            <a:endParaRPr lang="en-US" sz="11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1374668-5720-BDFD-98A6-7C60712FD039}"/>
              </a:ext>
            </a:extLst>
          </p:cNvPr>
          <p:cNvSpPr/>
          <p:nvPr/>
        </p:nvSpPr>
        <p:spPr>
          <a:xfrm>
            <a:off x="10096384" y="4060513"/>
            <a:ext cx="1441726" cy="35211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</a:t>
            </a:r>
            <a:endParaRPr lang="en-US" sz="11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EA09B3-71BD-4280-8AFA-973AB743C15A}"/>
              </a:ext>
            </a:extLst>
          </p:cNvPr>
          <p:cNvSpPr/>
          <p:nvPr/>
        </p:nvSpPr>
        <p:spPr>
          <a:xfrm>
            <a:off x="10096384" y="4477898"/>
            <a:ext cx="1441726" cy="35211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Negative</a:t>
            </a:r>
            <a:endParaRPr lang="en-US" sz="11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3E5568A-B14F-BF64-E45F-2C561FFB96A7}"/>
              </a:ext>
            </a:extLst>
          </p:cNvPr>
          <p:cNvCxnSpPr>
            <a:stCxn id="31" idx="2"/>
            <a:endCxn id="195" idx="0"/>
          </p:cNvCxnSpPr>
          <p:nvPr/>
        </p:nvCxnSpPr>
        <p:spPr>
          <a:xfrm flipH="1">
            <a:off x="3304041" y="3998451"/>
            <a:ext cx="7513206" cy="938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D07275D-FD38-04E0-0665-94EF5EC5DE63}"/>
              </a:ext>
            </a:extLst>
          </p:cNvPr>
          <p:cNvCxnSpPr>
            <a:endCxn id="192" idx="0"/>
          </p:cNvCxnSpPr>
          <p:nvPr/>
        </p:nvCxnSpPr>
        <p:spPr>
          <a:xfrm flipH="1">
            <a:off x="2037398" y="4427926"/>
            <a:ext cx="8792562" cy="508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3F4699D-3AB9-5338-B559-5A644ECD33F7}"/>
              </a:ext>
            </a:extLst>
          </p:cNvPr>
          <p:cNvCxnSpPr>
            <a:endCxn id="183" idx="0"/>
          </p:cNvCxnSpPr>
          <p:nvPr/>
        </p:nvCxnSpPr>
        <p:spPr>
          <a:xfrm flipH="1">
            <a:off x="1038685" y="4848457"/>
            <a:ext cx="9791275" cy="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481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9" grpId="0" animBg="1"/>
      <p:bldP spid="22" grpId="0" animBg="1"/>
      <p:bldP spid="26" grpId="0" animBg="1"/>
      <p:bldP spid="31" grpId="0" animBg="1"/>
      <p:bldP spid="32" grpId="0" animBg="1"/>
      <p:bldP spid="3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0A21813-6383-1DB2-67E4-9D1E2C741DE3}"/>
              </a:ext>
            </a:extLst>
          </p:cNvPr>
          <p:cNvSpPr/>
          <p:nvPr/>
        </p:nvSpPr>
        <p:spPr>
          <a:xfrm rot="5400000">
            <a:off x="28257" y="2173153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BBF2E3-9CE8-A7B9-B305-D2BF0BEB9CD5}"/>
              </a:ext>
            </a:extLst>
          </p:cNvPr>
          <p:cNvSpPr txBox="1"/>
          <p:nvPr/>
        </p:nvSpPr>
        <p:spPr>
          <a:xfrm>
            <a:off x="279468" y="2624466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9C497F-93F5-51BF-FFE8-5160FD3B5FE9}"/>
              </a:ext>
            </a:extLst>
          </p:cNvPr>
          <p:cNvSpPr txBox="1"/>
          <p:nvPr/>
        </p:nvSpPr>
        <p:spPr>
          <a:xfrm>
            <a:off x="11263800" y="2676741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1.0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43E2CC5-2DF5-0ADD-02E1-4C44312ED7C7}"/>
              </a:ext>
            </a:extLst>
          </p:cNvPr>
          <p:cNvSpPr/>
          <p:nvPr/>
        </p:nvSpPr>
        <p:spPr>
          <a:xfrm rot="5400000">
            <a:off x="11092725" y="2173674"/>
            <a:ext cx="931069" cy="57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BF7D410-F216-D756-107E-56CB1DCBA151}"/>
              </a:ext>
            </a:extLst>
          </p:cNvPr>
          <p:cNvSpPr/>
          <p:nvPr/>
        </p:nvSpPr>
        <p:spPr>
          <a:xfrm rot="5400000">
            <a:off x="1472981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FA511D3-BB3F-1B42-698C-E336C4A385D4}"/>
              </a:ext>
            </a:extLst>
          </p:cNvPr>
          <p:cNvSpPr/>
          <p:nvPr/>
        </p:nvSpPr>
        <p:spPr>
          <a:xfrm rot="5400000">
            <a:off x="2592334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8675534-58DC-E4D8-6370-5F93DC3F8F68}"/>
              </a:ext>
            </a:extLst>
          </p:cNvPr>
          <p:cNvSpPr/>
          <p:nvPr/>
        </p:nvSpPr>
        <p:spPr>
          <a:xfrm>
            <a:off x="539626" y="2122743"/>
            <a:ext cx="10972800" cy="640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119D40F-4A3C-29CD-AC89-3B027471743E}"/>
              </a:ext>
            </a:extLst>
          </p:cNvPr>
          <p:cNvSpPr/>
          <p:nvPr/>
        </p:nvSpPr>
        <p:spPr>
          <a:xfrm rot="5400000">
            <a:off x="3711687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093A159-2658-D891-CBA6-12D858D6DA94}"/>
              </a:ext>
            </a:extLst>
          </p:cNvPr>
          <p:cNvSpPr/>
          <p:nvPr/>
        </p:nvSpPr>
        <p:spPr>
          <a:xfrm rot="5400000">
            <a:off x="4831040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2A87705-37B6-97D6-C3F6-54DD9154A1FA}"/>
              </a:ext>
            </a:extLst>
          </p:cNvPr>
          <p:cNvSpPr/>
          <p:nvPr/>
        </p:nvSpPr>
        <p:spPr>
          <a:xfrm rot="5400000">
            <a:off x="5950393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44C94D7-FCB8-38DB-37E3-63CB8062DE69}"/>
              </a:ext>
            </a:extLst>
          </p:cNvPr>
          <p:cNvSpPr/>
          <p:nvPr/>
        </p:nvSpPr>
        <p:spPr>
          <a:xfrm rot="5400000">
            <a:off x="7069746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01D80B5-C65B-7F66-DA20-914B61E0F3C9}"/>
              </a:ext>
            </a:extLst>
          </p:cNvPr>
          <p:cNvSpPr/>
          <p:nvPr/>
        </p:nvSpPr>
        <p:spPr>
          <a:xfrm rot="5400000">
            <a:off x="8189099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F8300E2-C099-D4F9-0225-213B1EEA16D7}"/>
              </a:ext>
            </a:extLst>
          </p:cNvPr>
          <p:cNvSpPr/>
          <p:nvPr/>
        </p:nvSpPr>
        <p:spPr>
          <a:xfrm rot="5400000">
            <a:off x="9308452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DCBE5AE-C26B-BD09-7D97-0E83CD0184F0}"/>
              </a:ext>
            </a:extLst>
          </p:cNvPr>
          <p:cNvSpPr/>
          <p:nvPr/>
        </p:nvSpPr>
        <p:spPr>
          <a:xfrm rot="5400000">
            <a:off x="10427805" y="2131591"/>
            <a:ext cx="253918" cy="45719"/>
          </a:xfrm>
          <a:prstGeom prst="rect">
            <a:avLst/>
          </a:prstGeom>
          <a:solidFill>
            <a:schemeClr val="tx1"/>
          </a:solidFill>
          <a:ln w="16383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429925B-DCFF-E96C-CEE5-EFB952E996FB}"/>
              </a:ext>
            </a:extLst>
          </p:cNvPr>
          <p:cNvSpPr txBox="1"/>
          <p:nvPr/>
        </p:nvSpPr>
        <p:spPr>
          <a:xfrm>
            <a:off x="1503336" y="240223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0.1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FAC475-7B7C-2B7B-C706-BF41C4323A25}"/>
              </a:ext>
            </a:extLst>
          </p:cNvPr>
          <p:cNvSpPr txBox="1"/>
          <p:nvPr/>
        </p:nvSpPr>
        <p:spPr>
          <a:xfrm>
            <a:off x="247973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D26CA1C-4080-7EEC-EAF0-341FCDD540FA}"/>
              </a:ext>
            </a:extLst>
          </p:cNvPr>
          <p:cNvSpPr txBox="1"/>
          <p:nvPr/>
        </p:nvSpPr>
        <p:spPr>
          <a:xfrm>
            <a:off x="3599480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16E40DA-7526-04ED-7EBC-F334B9C971D0}"/>
              </a:ext>
            </a:extLst>
          </p:cNvPr>
          <p:cNvSpPr txBox="1"/>
          <p:nvPr/>
        </p:nvSpPr>
        <p:spPr>
          <a:xfrm>
            <a:off x="4659852" y="2386742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0.4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27943F8-6A6B-B727-8C2B-22C871E7A068}"/>
              </a:ext>
            </a:extLst>
          </p:cNvPr>
          <p:cNvSpPr txBox="1"/>
          <p:nvPr/>
        </p:nvSpPr>
        <p:spPr>
          <a:xfrm>
            <a:off x="5804053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0.5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A38BF57-107E-5CF9-5D7C-4F2FED17C721}"/>
              </a:ext>
            </a:extLst>
          </p:cNvPr>
          <p:cNvSpPr txBox="1"/>
          <p:nvPr/>
        </p:nvSpPr>
        <p:spPr>
          <a:xfrm>
            <a:off x="6848569" y="2460827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0.6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166ACF0-CD97-944F-A417-8957DF9EECC4}"/>
              </a:ext>
            </a:extLst>
          </p:cNvPr>
          <p:cNvSpPr txBox="1"/>
          <p:nvPr/>
        </p:nvSpPr>
        <p:spPr>
          <a:xfrm>
            <a:off x="7983364" y="2446709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0.7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09A50D7-0292-B13C-0F81-145398CCFB6C}"/>
              </a:ext>
            </a:extLst>
          </p:cNvPr>
          <p:cNvSpPr txBox="1"/>
          <p:nvPr/>
        </p:nvSpPr>
        <p:spPr>
          <a:xfrm>
            <a:off x="9160819" y="2492075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0.8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DB5F897-2BC9-7072-259C-E9B1087CB781}"/>
              </a:ext>
            </a:extLst>
          </p:cNvPr>
          <p:cNvSpPr txBox="1"/>
          <p:nvPr/>
        </p:nvSpPr>
        <p:spPr>
          <a:xfrm>
            <a:off x="10315689" y="2520968"/>
            <a:ext cx="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837CDC-71B1-CE13-E3C1-71EAED6A2F02}"/>
              </a:ext>
            </a:extLst>
          </p:cNvPr>
          <p:cNvSpPr txBox="1"/>
          <p:nvPr/>
        </p:nvSpPr>
        <p:spPr>
          <a:xfrm>
            <a:off x="85141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968CBF-B6C9-5465-1EC7-9D4A7B42BC52}"/>
              </a:ext>
            </a:extLst>
          </p:cNvPr>
          <p:cNvSpPr txBox="1"/>
          <p:nvPr/>
        </p:nvSpPr>
        <p:spPr>
          <a:xfrm>
            <a:off x="203502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5BEACD-2C81-4C14-4C39-7ABFFDCB755D}"/>
              </a:ext>
            </a:extLst>
          </p:cNvPr>
          <p:cNvSpPr txBox="1"/>
          <p:nvPr/>
        </p:nvSpPr>
        <p:spPr>
          <a:xfrm>
            <a:off x="311438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15E35-40F4-A821-6EAB-60D275A1BF62}"/>
              </a:ext>
            </a:extLst>
          </p:cNvPr>
          <p:cNvSpPr txBox="1"/>
          <p:nvPr/>
        </p:nvSpPr>
        <p:spPr>
          <a:xfrm>
            <a:off x="423899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0F6F51-7860-2BBF-9BA9-CC8AC7877E26}"/>
              </a:ext>
            </a:extLst>
          </p:cNvPr>
          <p:cNvSpPr txBox="1"/>
          <p:nvPr/>
        </p:nvSpPr>
        <p:spPr>
          <a:xfrm>
            <a:off x="546149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DEAA07-CC9E-744E-3A19-A046C74F6B03}"/>
              </a:ext>
            </a:extLst>
          </p:cNvPr>
          <p:cNvSpPr txBox="1"/>
          <p:nvPr/>
        </p:nvSpPr>
        <p:spPr>
          <a:xfrm>
            <a:off x="6481408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DA9CD3-4645-7482-A0B8-E48606C9EC5C}"/>
              </a:ext>
            </a:extLst>
          </p:cNvPr>
          <p:cNvSpPr txBox="1"/>
          <p:nvPr/>
        </p:nvSpPr>
        <p:spPr>
          <a:xfrm>
            <a:off x="7652476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494D87-3FEF-46FE-C2E9-1F70DA2AC7C7}"/>
              </a:ext>
            </a:extLst>
          </p:cNvPr>
          <p:cNvSpPr txBox="1"/>
          <p:nvPr/>
        </p:nvSpPr>
        <p:spPr>
          <a:xfrm>
            <a:off x="8526033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D74E27-5C26-5E7E-5B97-124DF9AFA15F}"/>
              </a:ext>
            </a:extLst>
          </p:cNvPr>
          <p:cNvSpPr txBox="1"/>
          <p:nvPr/>
        </p:nvSpPr>
        <p:spPr>
          <a:xfrm>
            <a:off x="9826185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22CE3E-67D6-7629-6B61-ABF91EA6D46E}"/>
              </a:ext>
            </a:extLst>
          </p:cNvPr>
          <p:cNvSpPr txBox="1"/>
          <p:nvPr/>
        </p:nvSpPr>
        <p:spPr>
          <a:xfrm>
            <a:off x="10747559" y="1778392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310027E8-8E10-A9B4-EC3E-D8C47EE3294D}"/>
              </a:ext>
            </a:extLst>
          </p:cNvPr>
          <p:cNvSpPr/>
          <p:nvPr/>
        </p:nvSpPr>
        <p:spPr>
          <a:xfrm>
            <a:off x="4391001" y="2551466"/>
            <a:ext cx="1531178" cy="557385"/>
          </a:xfrm>
          <a:prstGeom prst="rightArrow">
            <a:avLst/>
          </a:prstGeom>
          <a:solidFill>
            <a:schemeClr val="accent5">
              <a:lumMod val="40000"/>
              <a:lumOff val="60000"/>
              <a:alpha val="8296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4281D8-3596-CBEC-65DB-5BEF076EE86B}"/>
              </a:ext>
            </a:extLst>
          </p:cNvPr>
          <p:cNvSpPr txBox="1"/>
          <p:nvPr/>
        </p:nvSpPr>
        <p:spPr>
          <a:xfrm>
            <a:off x="4460040" y="2669049"/>
            <a:ext cx="1368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Threshold = 0.5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812B1D7-51A5-C6D4-5C01-7A60ECE6B5E0}"/>
              </a:ext>
            </a:extLst>
          </p:cNvPr>
          <p:cNvCxnSpPr>
            <a:cxnSpLocks/>
          </p:cNvCxnSpPr>
          <p:nvPr/>
        </p:nvCxnSpPr>
        <p:spPr>
          <a:xfrm>
            <a:off x="6084970" y="716215"/>
            <a:ext cx="0" cy="237819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81F15B7-8110-F6CD-A238-5C164DD3C270}"/>
              </a:ext>
            </a:extLst>
          </p:cNvPr>
          <p:cNvGrpSpPr/>
          <p:nvPr/>
        </p:nvGrpSpPr>
        <p:grpSpPr>
          <a:xfrm>
            <a:off x="9640394" y="914298"/>
            <a:ext cx="731520" cy="731520"/>
            <a:chOff x="6362251" y="1858301"/>
            <a:chExt cx="731520" cy="73152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6DABD7F-F5D9-0E77-8940-C1D244EEFA7B}"/>
                </a:ext>
              </a:extLst>
            </p:cNvPr>
            <p:cNvSpPr/>
            <p:nvPr/>
          </p:nvSpPr>
          <p:spPr>
            <a:xfrm>
              <a:off x="6362251" y="1858301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1C57F9-AF6F-4F97-2DAC-5C074870486D}"/>
                </a:ext>
              </a:extLst>
            </p:cNvPr>
            <p:cNvSpPr txBox="1"/>
            <p:nvPr/>
          </p:nvSpPr>
          <p:spPr>
            <a:xfrm>
              <a:off x="6362251" y="2114276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Cancer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BEA1832-4805-3DE1-D6A6-310BE46DF0E4}"/>
              </a:ext>
            </a:extLst>
          </p:cNvPr>
          <p:cNvGrpSpPr/>
          <p:nvPr/>
        </p:nvGrpSpPr>
        <p:grpSpPr>
          <a:xfrm>
            <a:off x="10660828" y="914298"/>
            <a:ext cx="731520" cy="731520"/>
            <a:chOff x="6100442" y="1831430"/>
            <a:chExt cx="731520" cy="731520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084FEBF-64DA-3ECA-3A74-AED665EC0413}"/>
                </a:ext>
              </a:extLst>
            </p:cNvPr>
            <p:cNvSpPr/>
            <p:nvPr/>
          </p:nvSpPr>
          <p:spPr>
            <a:xfrm>
              <a:off x="6100442" y="1831430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B89B887-65AD-F0B1-C02D-2E0BD89FFAF1}"/>
                </a:ext>
              </a:extLst>
            </p:cNvPr>
            <p:cNvSpPr txBox="1"/>
            <p:nvPr/>
          </p:nvSpPr>
          <p:spPr>
            <a:xfrm>
              <a:off x="6131014" y="2053031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Cancer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98A53EF5-5187-D249-F9BF-3E11668AE637}"/>
              </a:ext>
            </a:extLst>
          </p:cNvPr>
          <p:cNvSpPr txBox="1"/>
          <p:nvPr/>
        </p:nvSpPr>
        <p:spPr>
          <a:xfrm>
            <a:off x="434275" y="3718522"/>
            <a:ext cx="64142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/>
              <a:t>Precision</a:t>
            </a:r>
            <a:r>
              <a:rPr lang="en-US" sz="1600" dirty="0"/>
              <a:t>: What proportion of positive identifications was actually correct? </a:t>
            </a:r>
          </a:p>
          <a:p>
            <a:pPr>
              <a:lnSpc>
                <a:spcPct val="150000"/>
              </a:lnSpc>
            </a:pPr>
            <a:r>
              <a:rPr lang="en-US" sz="1600" b="1" dirty="0"/>
              <a:t>Recall</a:t>
            </a:r>
            <a:r>
              <a:rPr lang="en-US" sz="1600" dirty="0"/>
              <a:t>:</a:t>
            </a:r>
            <a:r>
              <a:rPr lang="zh-CN" altLang="en-US" sz="1600" dirty="0"/>
              <a:t> </a:t>
            </a:r>
            <a:r>
              <a:rPr lang="en-US" sz="1600" dirty="0"/>
              <a:t>What proportion of actual positives was identified correctly?</a:t>
            </a:r>
          </a:p>
          <a:p>
            <a:pPr>
              <a:lnSpc>
                <a:spcPct val="150000"/>
              </a:lnSpc>
            </a:pPr>
            <a:r>
              <a:rPr lang="en-US" sz="1600" b="1" dirty="0"/>
              <a:t>Accuracy</a:t>
            </a:r>
            <a:r>
              <a:rPr lang="en-US" sz="1600" dirty="0"/>
              <a:t>:</a:t>
            </a:r>
            <a:r>
              <a:rPr lang="en-US" sz="1600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 is the fraction of predictions our model got right</a:t>
            </a:r>
            <a:endParaRPr lang="en-US" sz="1600" dirty="0"/>
          </a:p>
          <a:p>
            <a:endParaRPr 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605D9EC-6915-FF9E-FBA1-50C0D5BBB784}"/>
              </a:ext>
            </a:extLst>
          </p:cNvPr>
          <p:cNvSpPr txBox="1"/>
          <p:nvPr/>
        </p:nvSpPr>
        <p:spPr>
          <a:xfrm>
            <a:off x="454225" y="3386531"/>
            <a:ext cx="6638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202124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M</a:t>
            </a:r>
            <a:r>
              <a:rPr lang="en-US" b="1" i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etrics</a:t>
            </a:r>
            <a:r>
              <a:rPr lang="en-US" b="0" i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to </a:t>
            </a:r>
            <a:r>
              <a:rPr lang="en-US" b="1" i="0">
                <a:solidFill>
                  <a:srgbClr val="1A1B1F"/>
                </a:solidFill>
                <a:effectLst/>
                <a:highlight>
                  <a:srgbClr val="FFFFFF"/>
                </a:highlight>
                <a:latin typeface="Inter"/>
              </a:rPr>
              <a:t>evaluate</a:t>
            </a:r>
            <a:r>
              <a:rPr lang="en-US" b="0" i="0">
                <a:solidFill>
                  <a:srgbClr val="1A1B1F"/>
                </a:solidFill>
                <a:effectLst/>
                <a:highlight>
                  <a:srgbClr val="FFFFFF"/>
                </a:highlight>
                <a:latin typeface="Inter"/>
              </a:rPr>
              <a:t> </a:t>
            </a:r>
            <a:r>
              <a:rPr lang="en-US" b="0" i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a classification model's predictions</a:t>
            </a:r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12BA738-1C98-D48F-23AD-7C711B14A7B5}"/>
              </a:ext>
            </a:extLst>
          </p:cNvPr>
          <p:cNvGrpSpPr/>
          <p:nvPr/>
        </p:nvGrpSpPr>
        <p:grpSpPr>
          <a:xfrm>
            <a:off x="644475" y="914298"/>
            <a:ext cx="898003" cy="731520"/>
            <a:chOff x="1190943" y="2895908"/>
            <a:chExt cx="898003" cy="73152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A695E8D-9979-4331-E112-0C91DCAC08BB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945DD58F-AE35-FB9B-D244-A0207FA4C4CB}"/>
                </a:ext>
              </a:extLst>
            </p:cNvPr>
            <p:cNvSpPr txBox="1"/>
            <p:nvPr/>
          </p:nvSpPr>
          <p:spPr>
            <a:xfrm>
              <a:off x="1190943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A51C290-BE76-8074-F546-1203A4AE16C8}"/>
              </a:ext>
            </a:extLst>
          </p:cNvPr>
          <p:cNvGrpSpPr/>
          <p:nvPr/>
        </p:nvGrpSpPr>
        <p:grpSpPr>
          <a:xfrm>
            <a:off x="4119156" y="929665"/>
            <a:ext cx="731520" cy="731520"/>
            <a:chOff x="6100442" y="1831430"/>
            <a:chExt cx="731520" cy="731520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147A5D1-DBDA-855D-D5B2-CF17CD7A0BAE}"/>
                </a:ext>
              </a:extLst>
            </p:cNvPr>
            <p:cNvSpPr/>
            <p:nvPr/>
          </p:nvSpPr>
          <p:spPr>
            <a:xfrm>
              <a:off x="6100442" y="1831430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6F725FD-AE1B-3624-73BE-92F4722CED59}"/>
                </a:ext>
              </a:extLst>
            </p:cNvPr>
            <p:cNvSpPr txBox="1"/>
            <p:nvPr/>
          </p:nvSpPr>
          <p:spPr>
            <a:xfrm>
              <a:off x="6131014" y="2053031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Cancer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09AE7D3-5B79-2DAB-2D12-6398F7E489A1}"/>
              </a:ext>
            </a:extLst>
          </p:cNvPr>
          <p:cNvGrpSpPr/>
          <p:nvPr/>
        </p:nvGrpSpPr>
        <p:grpSpPr>
          <a:xfrm>
            <a:off x="7516134" y="942814"/>
            <a:ext cx="731520" cy="731520"/>
            <a:chOff x="6100442" y="1831430"/>
            <a:chExt cx="731520" cy="731520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2E699F35-468B-CEE8-311B-B4182A1A7891}"/>
                </a:ext>
              </a:extLst>
            </p:cNvPr>
            <p:cNvSpPr/>
            <p:nvPr/>
          </p:nvSpPr>
          <p:spPr>
            <a:xfrm>
              <a:off x="6100442" y="1831430"/>
              <a:ext cx="731520" cy="731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46A162C-B367-95F4-A836-FBFFF86AD1F8}"/>
                </a:ext>
              </a:extLst>
            </p:cNvPr>
            <p:cNvSpPr txBox="1"/>
            <p:nvPr/>
          </p:nvSpPr>
          <p:spPr>
            <a:xfrm>
              <a:off x="6131014" y="2053031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Cancer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316E2D76-8C1A-C6D1-4FEE-D49F6AB6C3D0}"/>
              </a:ext>
            </a:extLst>
          </p:cNvPr>
          <p:cNvGrpSpPr/>
          <p:nvPr/>
        </p:nvGrpSpPr>
        <p:grpSpPr>
          <a:xfrm>
            <a:off x="1643188" y="914298"/>
            <a:ext cx="898003" cy="731520"/>
            <a:chOff x="1190943" y="2895908"/>
            <a:chExt cx="898003" cy="731520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5EDC15BD-80F1-9738-C460-BB33F2A46229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0DA8C90-DB32-37B4-87CB-B604CAABF025}"/>
                </a:ext>
              </a:extLst>
            </p:cNvPr>
            <p:cNvSpPr txBox="1"/>
            <p:nvPr/>
          </p:nvSpPr>
          <p:spPr>
            <a:xfrm>
              <a:off x="1190943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0C75E992-C59E-58C4-59E6-42C6A7DD4D6E}"/>
              </a:ext>
            </a:extLst>
          </p:cNvPr>
          <p:cNvGrpSpPr/>
          <p:nvPr/>
        </p:nvGrpSpPr>
        <p:grpSpPr>
          <a:xfrm>
            <a:off x="2940827" y="914298"/>
            <a:ext cx="898003" cy="731520"/>
            <a:chOff x="1221939" y="2895908"/>
            <a:chExt cx="898003" cy="731520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76232FA-4ED3-2AC1-41E3-6661DB461F25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7F22AFB-3286-54D9-CA66-E9476653115B}"/>
                </a:ext>
              </a:extLst>
            </p:cNvPr>
            <p:cNvSpPr txBox="1"/>
            <p:nvPr/>
          </p:nvSpPr>
          <p:spPr>
            <a:xfrm>
              <a:off x="1221939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181140C-E9ED-FF80-D284-6439F62467A3}"/>
              </a:ext>
            </a:extLst>
          </p:cNvPr>
          <p:cNvGrpSpPr/>
          <p:nvPr/>
        </p:nvGrpSpPr>
        <p:grpSpPr>
          <a:xfrm>
            <a:off x="8455051" y="943488"/>
            <a:ext cx="898003" cy="731520"/>
            <a:chOff x="1190943" y="2895908"/>
            <a:chExt cx="898003" cy="731520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7B7953D-8C89-6EB3-82EB-6C7425E7C000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CD509FD-47AC-0D5C-94D5-5E2A147FD537}"/>
                </a:ext>
              </a:extLst>
            </p:cNvPr>
            <p:cNvSpPr txBox="1"/>
            <p:nvPr/>
          </p:nvSpPr>
          <p:spPr>
            <a:xfrm>
              <a:off x="1190943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A32CDD3F-4F85-25E5-B28A-3E136915896D}"/>
              </a:ext>
            </a:extLst>
          </p:cNvPr>
          <p:cNvGrpSpPr/>
          <p:nvPr/>
        </p:nvGrpSpPr>
        <p:grpSpPr>
          <a:xfrm>
            <a:off x="5190685" y="914298"/>
            <a:ext cx="898003" cy="731520"/>
            <a:chOff x="1190943" y="2895908"/>
            <a:chExt cx="898003" cy="731520"/>
          </a:xfrm>
        </p:grpSpPr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F6CDD33-EC4A-D09B-D835-1262CE58D8A5}"/>
                </a:ext>
              </a:extLst>
            </p:cNvPr>
            <p:cNvSpPr/>
            <p:nvPr/>
          </p:nvSpPr>
          <p:spPr>
            <a:xfrm>
              <a:off x="1274185" y="2895908"/>
              <a:ext cx="731520" cy="73152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1201634-CA69-69BA-EA69-162FDE56B495}"/>
                </a:ext>
              </a:extLst>
            </p:cNvPr>
            <p:cNvSpPr txBox="1"/>
            <p:nvPr/>
          </p:nvSpPr>
          <p:spPr>
            <a:xfrm>
              <a:off x="1190943" y="3134710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</a:rPr>
                <a:t>Non-Cancer</a:t>
              </a:r>
            </a:p>
          </p:txBody>
        </p: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CF02D477-5608-46B6-CBE0-DA4F534F691F}"/>
              </a:ext>
            </a:extLst>
          </p:cNvPr>
          <p:cNvSpPr txBox="1"/>
          <p:nvPr/>
        </p:nvSpPr>
        <p:spPr>
          <a:xfrm>
            <a:off x="4031965" y="3094409"/>
            <a:ext cx="4113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Predicted Risk of Cancer (in probability)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5A97C-55B2-0630-BFCB-35B4B21B0E0A}"/>
              </a:ext>
            </a:extLst>
          </p:cNvPr>
          <p:cNvSpPr txBox="1"/>
          <p:nvPr/>
        </p:nvSpPr>
        <p:spPr>
          <a:xfrm>
            <a:off x="8697191" y="4073236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  <a:p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700786F0-AEC0-392C-DC02-1C376A9DA1A9}"/>
              </a:ext>
            </a:extLst>
          </p:cNvPr>
          <p:cNvSpPr/>
          <p:nvPr/>
        </p:nvSpPr>
        <p:spPr>
          <a:xfrm>
            <a:off x="6100040" y="4480587"/>
            <a:ext cx="1155898" cy="47231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45FFAC-4CE7-87C8-9A50-A957B70BAB58}"/>
              </a:ext>
            </a:extLst>
          </p:cNvPr>
          <p:cNvSpPr/>
          <p:nvPr/>
        </p:nvSpPr>
        <p:spPr>
          <a:xfrm>
            <a:off x="9683748" y="3283447"/>
            <a:ext cx="2308132" cy="277547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67658D-F3D4-FB15-FB3C-D2506DCE0B70}"/>
              </a:ext>
            </a:extLst>
          </p:cNvPr>
          <p:cNvSpPr txBox="1"/>
          <p:nvPr/>
        </p:nvSpPr>
        <p:spPr>
          <a:xfrm>
            <a:off x="6038493" y="4552791"/>
            <a:ext cx="1307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Threshold=0.5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ECD34F-F681-7DEA-1745-3BB143E9FD01}"/>
              </a:ext>
            </a:extLst>
          </p:cNvPr>
          <p:cNvSpPr txBox="1"/>
          <p:nvPr/>
        </p:nvSpPr>
        <p:spPr>
          <a:xfrm>
            <a:off x="9729936" y="3376677"/>
            <a:ext cx="226194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Precision</a:t>
            </a:r>
            <a:r>
              <a:rPr lang="en-US" sz="1400" dirty="0"/>
              <a:t> = TP / (TP + FP) = 3 / (3 + 2) = 3/5 = 0.6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Recall</a:t>
            </a:r>
            <a:r>
              <a:rPr lang="en-US" sz="1400" dirty="0"/>
              <a:t> (same as TPR) = TP / (TP + FN) = 3 / (3 + 1) = 3/4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Accuracy</a:t>
            </a:r>
            <a:r>
              <a:rPr lang="en-US" sz="1400" dirty="0"/>
              <a:t> = (TP + TN) / Total cases = (3 + 4) / 10  = 7/10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431C1FF-D2C6-A400-3F97-0CDBDBE18D41}"/>
              </a:ext>
            </a:extLst>
          </p:cNvPr>
          <p:cNvSpPr/>
          <p:nvPr/>
        </p:nvSpPr>
        <p:spPr>
          <a:xfrm>
            <a:off x="6327085" y="904758"/>
            <a:ext cx="731520" cy="73152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14BDE8-B73C-5182-6CCB-5B2ECCD3443B}"/>
              </a:ext>
            </a:extLst>
          </p:cNvPr>
          <p:cNvSpPr txBox="1"/>
          <p:nvPr/>
        </p:nvSpPr>
        <p:spPr>
          <a:xfrm>
            <a:off x="6243843" y="1143560"/>
            <a:ext cx="8980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Non-Cancer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4743EAE-0A76-51EC-946A-FE26A8D5E5A9}"/>
              </a:ext>
            </a:extLst>
          </p:cNvPr>
          <p:cNvSpPr/>
          <p:nvPr/>
        </p:nvSpPr>
        <p:spPr>
          <a:xfrm>
            <a:off x="7428133" y="3301757"/>
            <a:ext cx="2156350" cy="277547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F997A9-2146-D0BF-461F-73BC3CB53C24}"/>
              </a:ext>
            </a:extLst>
          </p:cNvPr>
          <p:cNvSpPr txBox="1"/>
          <p:nvPr/>
        </p:nvSpPr>
        <p:spPr>
          <a:xfrm>
            <a:off x="7471986" y="3596109"/>
            <a:ext cx="2068643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True Positives (TP): 3</a:t>
            </a:r>
          </a:p>
          <a:p>
            <a:endParaRPr lang="en-US" sz="1600" dirty="0"/>
          </a:p>
          <a:p>
            <a:r>
              <a:rPr lang="en-US" sz="1600" dirty="0"/>
              <a:t>False Positives (FP): 2 </a:t>
            </a:r>
          </a:p>
          <a:p>
            <a:endParaRPr lang="en-US" sz="1600" dirty="0"/>
          </a:p>
          <a:p>
            <a:r>
              <a:rPr lang="en-US" sz="1600" dirty="0"/>
              <a:t>True Negatives (TN): 4 </a:t>
            </a:r>
          </a:p>
          <a:p>
            <a:endParaRPr lang="en-US" sz="1600" dirty="0"/>
          </a:p>
          <a:p>
            <a:r>
              <a:rPr lang="en-US" sz="1600" dirty="0"/>
              <a:t>False Negatives (FN): 1</a:t>
            </a:r>
          </a:p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A2AEB5-86A0-51AD-71E1-6C69B0687D8B}"/>
              </a:ext>
            </a:extLst>
          </p:cNvPr>
          <p:cNvSpPr txBox="1"/>
          <p:nvPr/>
        </p:nvSpPr>
        <p:spPr>
          <a:xfrm>
            <a:off x="10811213" y="518505"/>
            <a:ext cx="49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5204A4-55D3-3A0A-0F97-C83BCA4C6884}"/>
              </a:ext>
            </a:extLst>
          </p:cNvPr>
          <p:cNvSpPr txBox="1"/>
          <p:nvPr/>
        </p:nvSpPr>
        <p:spPr>
          <a:xfrm>
            <a:off x="9819146" y="518505"/>
            <a:ext cx="49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19AF09-1573-FABA-5E92-DD9E184FFDD6}"/>
              </a:ext>
            </a:extLst>
          </p:cNvPr>
          <p:cNvSpPr txBox="1"/>
          <p:nvPr/>
        </p:nvSpPr>
        <p:spPr>
          <a:xfrm>
            <a:off x="7607828" y="518505"/>
            <a:ext cx="49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9A020B-6AD4-A206-F839-AEE01AEC6474}"/>
              </a:ext>
            </a:extLst>
          </p:cNvPr>
          <p:cNvSpPr txBox="1"/>
          <p:nvPr/>
        </p:nvSpPr>
        <p:spPr>
          <a:xfrm>
            <a:off x="8697191" y="518505"/>
            <a:ext cx="49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FP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350C56-2DCF-493A-6979-15A9E62F6ED2}"/>
              </a:ext>
            </a:extLst>
          </p:cNvPr>
          <p:cNvSpPr txBox="1"/>
          <p:nvPr/>
        </p:nvSpPr>
        <p:spPr>
          <a:xfrm>
            <a:off x="6409769" y="518505"/>
            <a:ext cx="49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FP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D6E140B-B0FA-D67A-9ACB-E9BA4344731D}"/>
              </a:ext>
            </a:extLst>
          </p:cNvPr>
          <p:cNvSpPr txBox="1"/>
          <p:nvPr/>
        </p:nvSpPr>
        <p:spPr>
          <a:xfrm>
            <a:off x="5360756" y="518505"/>
            <a:ext cx="49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CC10A7-91F6-7D08-1229-765022D35342}"/>
              </a:ext>
            </a:extLst>
          </p:cNvPr>
          <p:cNvSpPr txBox="1"/>
          <p:nvPr/>
        </p:nvSpPr>
        <p:spPr>
          <a:xfrm>
            <a:off x="3144103" y="518505"/>
            <a:ext cx="49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22ED47-C8A5-B67E-AB90-63497275B27E}"/>
              </a:ext>
            </a:extLst>
          </p:cNvPr>
          <p:cNvSpPr txBox="1"/>
          <p:nvPr/>
        </p:nvSpPr>
        <p:spPr>
          <a:xfrm>
            <a:off x="1795014" y="518505"/>
            <a:ext cx="49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1A6059F-5702-B4BA-27B1-6859FA9A8F05}"/>
              </a:ext>
            </a:extLst>
          </p:cNvPr>
          <p:cNvSpPr txBox="1"/>
          <p:nvPr/>
        </p:nvSpPr>
        <p:spPr>
          <a:xfrm>
            <a:off x="802947" y="518505"/>
            <a:ext cx="49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BC9C209-581C-B844-CDB5-9CACE3C89CF3}"/>
              </a:ext>
            </a:extLst>
          </p:cNvPr>
          <p:cNvSpPr txBox="1"/>
          <p:nvPr/>
        </p:nvSpPr>
        <p:spPr>
          <a:xfrm>
            <a:off x="4249479" y="518505"/>
            <a:ext cx="49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FN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05628942-0162-677A-0A31-B7D8F9EBA6C5}"/>
                  </a:ext>
                </a:extLst>
              </p14:cNvPr>
              <p14:cNvContentPartPr/>
              <p14:nvPr/>
            </p14:nvContentPartPr>
            <p14:xfrm>
              <a:off x="11212523" y="4474446"/>
              <a:ext cx="134280" cy="1620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05628942-0162-677A-0A31-B7D8F9EBA6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97443" y="4459326"/>
                <a:ext cx="164439" cy="4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4890074"/>
      </p:ext>
    </p:extLst>
  </p:cSld>
  <p:clrMapOvr>
    <a:masterClrMapping/>
  </p:clrMapOvr>
</p:sld>
</file>

<file path=ppt/theme/theme1.xml><?xml version="1.0" encoding="utf-8"?>
<a:theme xmlns:a="http://schemas.openxmlformats.org/drawingml/2006/main" name="JHU Research Clea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HU Research Clean" id="{9C437621-947E-4650-AE08-B5F42A35DA48}" vid="{11D5273D-3E0A-4A2A-957F-2B3E155D6D7D}"/>
    </a:ext>
  </a:extLst>
</a:theme>
</file>

<file path=ppt/theme/theme2.xml><?xml version="1.0" encoding="utf-8"?>
<a:theme xmlns:a="http://schemas.openxmlformats.org/drawingml/2006/main" name="JHU Bright Wide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HU Bright Wide Template" id="{AA2020BA-8CF5-46B9-870B-012C8F1C5C2F}" vid="{5D326DB3-8F86-4762-96AD-E2EC9BBE135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E936D02CA271458AC2611CE31A9F13" ma:contentTypeVersion="16" ma:contentTypeDescription="Create a new document." ma:contentTypeScope="" ma:versionID="2f673d4a9faeb5ce3a5b82e2e6aac4de">
  <xsd:schema xmlns:xsd="http://www.w3.org/2001/XMLSchema" xmlns:xs="http://www.w3.org/2001/XMLSchema" xmlns:p="http://schemas.microsoft.com/office/2006/metadata/properties" xmlns:ns3="f1aa26e6-69c1-4d4f-a263-f9a4f72695dc" xmlns:ns4="6755d3f8-faee-428f-9bed-004ee8ec29d0" targetNamespace="http://schemas.microsoft.com/office/2006/metadata/properties" ma:root="true" ma:fieldsID="b90deb325875008f4c29efc0c465f2e5" ns3:_="" ns4:_="">
    <xsd:import namespace="f1aa26e6-69c1-4d4f-a263-f9a4f72695dc"/>
    <xsd:import namespace="6755d3f8-faee-428f-9bed-004ee8ec29d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aa26e6-69c1-4d4f-a263-f9a4f72695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55d3f8-faee-428f-9bed-004ee8ec29d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1aa26e6-69c1-4d4f-a263-f9a4f72695dc" xsi:nil="true"/>
  </documentManagement>
</p:properties>
</file>

<file path=customXml/itemProps1.xml><?xml version="1.0" encoding="utf-8"?>
<ds:datastoreItem xmlns:ds="http://schemas.openxmlformats.org/officeDocument/2006/customXml" ds:itemID="{89007B5D-57F0-43EF-8151-FA52642E74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D9FA6D-6A95-4CC2-BB78-BC336FF5B0EB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f1aa26e6-69c1-4d4f-a263-f9a4f72695dc"/>
    <ds:schemaRef ds:uri="6755d3f8-faee-428f-9bed-004ee8ec29d0"/>
  </ds:schemaRefs>
</ds:datastoreItem>
</file>

<file path=customXml/itemProps3.xml><?xml version="1.0" encoding="utf-8"?>
<ds:datastoreItem xmlns:ds="http://schemas.openxmlformats.org/officeDocument/2006/customXml" ds:itemID="{6465FAF8-B8DC-4714-AF5B-F3AA0F1C76B8}">
  <ds:schemaRefs>
    <ds:schemaRef ds:uri="http://schemas.microsoft.com/office/2006/metadata/properties"/>
    <ds:schemaRef ds:uri="http://www.w3.org/2000/xmlns/"/>
    <ds:schemaRef ds:uri="f1aa26e6-69c1-4d4f-a263-f9a4f72695dc"/>
    <ds:schemaRef ds:uri="http://www.w3.org/2001/XMLSchema-instan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JHU Research Clean</Template>
  <TotalTime>338</TotalTime>
  <Words>4662</Words>
  <Application>Microsoft Office PowerPoint</Application>
  <PresentationFormat>Widescreen</PresentationFormat>
  <Paragraphs>2662</Paragraphs>
  <Slides>61</Slides>
  <Notes>19</Notes>
  <HiddenSlides>3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63" baseType="lpstr">
      <vt:lpstr>JHU Research Clean</vt:lpstr>
      <vt:lpstr>JHU Bright Wide Template</vt:lpstr>
      <vt:lpstr>Confusion Matrix and  ROC Curve</vt:lpstr>
      <vt:lpstr>PowerPoint Presentation</vt:lpstr>
      <vt:lpstr>The so-called “Confusion Matrix”</vt:lpstr>
      <vt:lpstr>Scenario Overview:</vt:lpstr>
      <vt:lpstr>Process of evaluating an ML model </vt:lpstr>
      <vt:lpstr>PowerPoint Presentation</vt:lpstr>
      <vt:lpstr>Process 10 images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ROC Curve Definition</vt:lpstr>
      <vt:lpstr>Good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Ideal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Bad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Application: Breast Cancer Risk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Ritu Agarwal</dc:creator>
  <cp:lastModifiedBy>Piyush Agrawal</cp:lastModifiedBy>
  <cp:revision>3</cp:revision>
  <cp:lastPrinted>2024-06-04T02:33:38Z</cp:lastPrinted>
  <dcterms:created xsi:type="dcterms:W3CDTF">2024-03-09T23:09:24Z</dcterms:created>
  <dcterms:modified xsi:type="dcterms:W3CDTF">2025-02-12T18:21:17Z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0x010100EEE936D02CA271458AC2611CE31A9F13</vt:lpwstr>
  </property>
</Properties>
</file>